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slides/slide1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>
  <p:sldMasterIdLst>
    <p:sldMasterId id="2147483666" r:id="rId1"/>
  </p:sldMasterIdLst>
  <p:notesMasterIdLst>
    <p:notesMasterId r:id="rId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4630400" cy="10972800"/>
  <p:notesSz cx="6857895" cy="9143861"/>
  <p:kinsoku lang="zh-CN" invalStChars="!%),.:;?]}¨·ˇˉ་―‖’”…‰∶、。〃々〉》」』】〕〗！＂＇％），．：；？］｀｜｝～￠" invalEndChars="([{·‘“〈《「『【〔〖（．［｛￡￥"/>
  <p:defaultTextStyle>
    <a:defPPr>
      <a:defRPr lang="zh-CN"/>
    </a:defPPr>
    <a:lvl1pPr marL="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1pPr>
    <a:lvl2pPr marL="2286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2pPr>
    <a:lvl3pPr marL="4572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3pPr>
    <a:lvl4pPr marL="6858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4pPr>
    <a:lvl5pPr marL="9144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5pPr>
    <a:lvl6pPr marL="11430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6pPr>
    <a:lvl7pPr marL="13716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7pPr>
    <a:lvl8pPr marL="16002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8pPr>
    <a:lvl9pPr marL="16002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 showNarration="1"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>
    <p:restoredLeft sz="15611" autoAdjust="0"/>
    <p:restoredTop sz="99500" autoAdjust="0"/>
  </p:normalViewPr>
  <p:slideViewPr>
    <p:cSldViewPr snapToGrid="0" snapToObjects="1">
      <p:cViewPr varScale="1">
        <p:scale>
          <a:sx n="70" d="100"/>
          <a:sy n="70" d="100"/>
        </p:scale>
        <p:origin x="0" y="0"/>
      </p:cViewPr>
      <p:guideLst/>
    </p:cSldViewPr>
  </p:slideViewPr>
  <p:outlineViewPr>
    <p:cViewPr>
      <p:scale>
        <a:sx n="33" d="100"/>
        <a:sy n="33" d="100"/>
      </p:scale>
      <p:origin x="0" y="0"/>
    </p:cViewPr>
    <p:sldLst/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0" y="0"/>
      </p:cViewPr>
      <p:guideLst/>
    </p:cSldViewPr>
  </p:notesViewPr>
  <p:gridSpacing cx="72009" cy="72009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theme" Target="theme/theme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"/>
          <p:cNvSpPr>
            <a:spLocks noGrp="1"/>
          </p:cNvSpPr>
          <p:nvPr>
            <p:ph type="sldNum" idx="5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&lt;#&gt;</a:t>
            </a:fld>
            <a:endParaRPr lang="zh-CN" altLang="en-US" sz="1200"/>
          </a:p>
        </p:txBody>
      </p:sp>
      <p:sp>
        <p:nvSpPr>
          <p:cNvPr id="2" name="文本框"/>
          <p:cNvSpPr>
            <a:spLocks noGrp="1"/>
          </p:cNvSpPr>
          <p:nvPr>
            <p:ph type="hdr"/>
          </p:nvPr>
        </p:nvSpPr>
        <p:spPr>
          <a:xfrm rot="0">
            <a:off x="0" y="0"/>
            <a:ext cx="2971799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algn="l"/>
            <a:endParaRPr lang="zh-CN" altLang="en-US" sz="1200"/>
          </a:p>
        </p:txBody>
      </p:sp>
      <p:sp>
        <p:nvSpPr>
          <p:cNvPr id="3" name="文本框"/>
          <p:cNvSpPr>
            <a:spLocks noGrp="1"/>
          </p:cNvSpPr>
          <p:nvPr>
            <p:ph type="dt" idx="1"/>
          </p:nvPr>
        </p:nvSpPr>
        <p:spPr>
          <a:xfrm rot="0">
            <a:off x="3884613" y="0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algn="r"/>
            <a:fld id="{CAD2D6BD-DE1B-4B5F-8B41-2702339687B9}" type="datetime1">
              <a:rPr lang="en-US" altLang="zh-CN" sz="1200"/>
              <a:t>9/8/2025</a:t>
            </a:fld>
            <a:endParaRPr lang="zh-CN" altLang="en-US" sz="1200"/>
          </a:p>
        </p:txBody>
      </p:sp>
      <p:sp>
        <p:nvSpPr>
          <p:cNvPr id="4" name="对象"/>
          <p:cNvSpPr>
            <a:spLocks noGrp="1" noChangeAspect="1"/>
          </p:cNvSpPr>
          <p:nvPr>
            <p:ph type="sldImg" idx="2"/>
          </p:nvPr>
        </p:nvSpPr>
        <p:spPr>
          <a:xfrm rot="0">
            <a:off x="685800" y="1143000"/>
            <a:ext cx="5486400" cy="3086100"/>
          </a:xfrm>
          <a:prstGeom prst="rect"/>
          <a:noFill/>
          <a:ln w="12700" cmpd="sng" cap="flat">
            <a:solidFill>
              <a:srgbClr val="000000"/>
            </a:solidFill>
            <a:prstDash val="solid"/>
            <a:round/>
          </a:ln>
        </p:spPr>
      </p:sp>
      <p:sp>
        <p:nvSpPr>
          <p:cNvPr id="5" name="文本框"/>
          <p:cNvSpPr>
            <a:spLocks noGrp="1"/>
          </p:cNvSpPr>
          <p:nvPr>
            <p:ph type="body" idx="3"/>
          </p:nvPr>
        </p:nvSpPr>
        <p:spPr>
          <a:xfrm rot="0">
            <a:off x="685800" y="4400550"/>
            <a:ext cx="5486400" cy="360045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idx="4"/>
          </p:nvPr>
        </p:nvSpPr>
        <p:spPr>
          <a:xfrm rot="0">
            <a:off x="0" y="8685213"/>
            <a:ext cx="2971799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l"/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28729669"/>
      </p:ext>
    </p:extLst>
  </p:cSld>
  <p:clrMap bg1="lt1" tx1="dk1" bg2="lt2" tx2="dk2" accent1="accent1" accent2="accent2" accent3="accent3" accent4="accent4" accent5="accent5" accent6="accent6" hlink="hlink" folHlink="folHlink"/>
  <p:hf sldNum="1" hdr="0" ftr="0" dt="0"/>
  <p:notesStyle>
    <a:lvl1pPr marL="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33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1pPr>
    <a:lvl2pPr marL="4572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33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2pPr>
    <a:lvl3pPr marL="9144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33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3pPr>
    <a:lvl4pPr marL="13716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33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4pPr>
    <a:lvl5pPr marL="18288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33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5pPr>
    <a:lvl6pPr marL="22860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33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6pPr>
    <a:lvl7pPr marL="27432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33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7pPr>
    <a:lvl8pPr marL="32004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33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8pPr>
    <a:lvl9pPr marL="32004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33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"/>
          <p:cNvSpPr>
            <a:spLocks noGrp="1"/>
          </p:cNvSpPr>
          <p:nvPr>
            <p:ph type="sldNum" idx="5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1</a:t>
            </a:fld>
            <a:endParaRPr lang="zh-CN" altLang="en-US" sz="1200"/>
          </a:p>
        </p:txBody>
      </p:sp>
      <p:sp>
        <p:nvSpPr>
          <p:cNvPr id="16" name="对象"/>
          <p:cNvSpPr>
            <a:spLocks noGrp="1" noChangeAspect="1"/>
          </p:cNvSpPr>
          <p:nvPr>
            <p:ph type="sldImg"/>
          </p:nvPr>
        </p:nvSpPr>
        <p:spPr>
          <a:xfrm rot="0">
            <a:off x="685800" y="1143000"/>
            <a:ext cx="5486400" cy="308610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17" name="文本框"/>
          <p:cNvSpPr>
            <a:spLocks noGrp="1"/>
          </p:cNvSpPr>
          <p:nvPr>
            <p:ph type="body" idx="1"/>
          </p:nvPr>
        </p:nvSpPr>
        <p:spPr>
          <a:xfrm rot="0">
            <a:off x="685800" y="4400550"/>
            <a:ext cx="5486400" cy="360045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443495"/>
      </p:ext>
    </p:extLst>
  </p:cSld>
  <p:clrMapOvr>
    <a:masterClrMapping/>
  </p:clrMapOvr>
</p:notes>
</file>

<file path=ppt/notesSlides/notesSlide2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"/>
          <p:cNvSpPr>
            <a:spLocks noGrp="1"/>
          </p:cNvSpPr>
          <p:nvPr>
            <p:ph type="sldNum" idx="5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2</a:t>
            </a:fld>
            <a:endParaRPr lang="zh-CN" altLang="en-US" sz="1200"/>
          </a:p>
        </p:txBody>
      </p:sp>
      <p:sp>
        <p:nvSpPr>
          <p:cNvPr id="30" name="对象"/>
          <p:cNvSpPr>
            <a:spLocks noGrp="1" noChangeAspect="1"/>
          </p:cNvSpPr>
          <p:nvPr>
            <p:ph type="sldImg"/>
          </p:nvPr>
        </p:nvSpPr>
        <p:spPr>
          <a:xfrm rot="0">
            <a:off x="685800" y="1143000"/>
            <a:ext cx="5486400" cy="308610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31" name="文本框"/>
          <p:cNvSpPr>
            <a:spLocks noGrp="1"/>
          </p:cNvSpPr>
          <p:nvPr>
            <p:ph type="body" idx="1"/>
          </p:nvPr>
        </p:nvSpPr>
        <p:spPr>
          <a:xfrm rot="0">
            <a:off x="685800" y="4400550"/>
            <a:ext cx="5486400" cy="360045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881577"/>
      </p:ext>
    </p:extLst>
  </p:cSld>
  <p:clrMapOvr>
    <a:masterClrMapping/>
  </p:clrMapOvr>
</p:notes>
</file>

<file path=ppt/notesSlides/notesSlide3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"/>
          <p:cNvSpPr>
            <a:spLocks noGrp="1"/>
          </p:cNvSpPr>
          <p:nvPr>
            <p:ph type="sldNum" idx="5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3</a:t>
            </a:fld>
            <a:endParaRPr lang="zh-CN" altLang="en-US" sz="1200"/>
          </a:p>
        </p:txBody>
      </p:sp>
      <p:sp>
        <p:nvSpPr>
          <p:cNvPr id="51" name="对象"/>
          <p:cNvSpPr>
            <a:spLocks noGrp="1" noChangeAspect="1"/>
          </p:cNvSpPr>
          <p:nvPr>
            <p:ph type="sldImg"/>
          </p:nvPr>
        </p:nvSpPr>
        <p:spPr>
          <a:xfrm rot="0">
            <a:off x="685800" y="1143000"/>
            <a:ext cx="5486400" cy="308610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52" name="文本框"/>
          <p:cNvSpPr>
            <a:spLocks noGrp="1"/>
          </p:cNvSpPr>
          <p:nvPr>
            <p:ph type="body" idx="1"/>
          </p:nvPr>
        </p:nvSpPr>
        <p:spPr>
          <a:xfrm rot="0">
            <a:off x="685800" y="4400550"/>
            <a:ext cx="5486400" cy="360045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2519038"/>
      </p:ext>
    </p:extLst>
  </p:cSld>
  <p:clrMapOvr>
    <a:masterClrMapping/>
  </p:clrMapOvr>
</p:notes>
</file>

<file path=ppt/notesSlides/notesSlide4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"/>
          <p:cNvSpPr>
            <a:spLocks noGrp="1"/>
          </p:cNvSpPr>
          <p:nvPr>
            <p:ph type="sldNum" idx="5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4</a:t>
            </a:fld>
            <a:endParaRPr lang="zh-CN" altLang="en-US" sz="1200"/>
          </a:p>
        </p:txBody>
      </p:sp>
      <p:sp>
        <p:nvSpPr>
          <p:cNvPr id="71" name="对象"/>
          <p:cNvSpPr>
            <a:spLocks noGrp="1" noChangeAspect="1"/>
          </p:cNvSpPr>
          <p:nvPr>
            <p:ph type="sldImg"/>
          </p:nvPr>
        </p:nvSpPr>
        <p:spPr>
          <a:xfrm rot="0">
            <a:off x="685800" y="1143000"/>
            <a:ext cx="5486400" cy="308610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72" name="文本框"/>
          <p:cNvSpPr>
            <a:spLocks noGrp="1"/>
          </p:cNvSpPr>
          <p:nvPr>
            <p:ph type="body" idx="1"/>
          </p:nvPr>
        </p:nvSpPr>
        <p:spPr>
          <a:xfrm rot="0">
            <a:off x="685800" y="4400550"/>
            <a:ext cx="5486400" cy="360045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0205433"/>
      </p:ext>
    </p:extLst>
  </p:cSld>
  <p:clrMapOvr>
    <a:masterClrMapping/>
  </p:clrMapOvr>
</p:notes>
</file>

<file path=ppt/notesSlides/notesSlide5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"/>
          <p:cNvSpPr>
            <a:spLocks noGrp="1"/>
          </p:cNvSpPr>
          <p:nvPr>
            <p:ph type="sldNum" idx="5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5</a:t>
            </a:fld>
            <a:endParaRPr lang="zh-CN" altLang="en-US" sz="1200"/>
          </a:p>
        </p:txBody>
      </p:sp>
      <p:sp>
        <p:nvSpPr>
          <p:cNvPr id="91" name="对象"/>
          <p:cNvSpPr>
            <a:spLocks noGrp="1" noChangeAspect="1"/>
          </p:cNvSpPr>
          <p:nvPr>
            <p:ph type="sldImg"/>
          </p:nvPr>
        </p:nvSpPr>
        <p:spPr>
          <a:xfrm rot="0">
            <a:off x="685800" y="1143000"/>
            <a:ext cx="5486400" cy="308610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92" name="文本框"/>
          <p:cNvSpPr>
            <a:spLocks noGrp="1"/>
          </p:cNvSpPr>
          <p:nvPr>
            <p:ph type="body" idx="1"/>
          </p:nvPr>
        </p:nvSpPr>
        <p:spPr>
          <a:xfrm rot="0">
            <a:off x="685800" y="4400550"/>
            <a:ext cx="5486400" cy="360045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671330"/>
      </p:ext>
    </p:extLst>
  </p:cSld>
  <p:clrMapOvr>
    <a:masterClrMapping/>
  </p:clrMapOvr>
</p:notes>
</file>

<file path=ppt/notesSlides/notesSlide6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"/>
          <p:cNvSpPr>
            <a:spLocks noGrp="1"/>
          </p:cNvSpPr>
          <p:nvPr>
            <p:ph type="sldNum" idx="5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6</a:t>
            </a:fld>
            <a:endParaRPr lang="zh-CN" altLang="en-US" sz="1200"/>
          </a:p>
        </p:txBody>
      </p:sp>
      <p:sp>
        <p:nvSpPr>
          <p:cNvPr id="102" name="对象"/>
          <p:cNvSpPr>
            <a:spLocks noGrp="1" noChangeAspect="1"/>
          </p:cNvSpPr>
          <p:nvPr>
            <p:ph type="sldImg"/>
          </p:nvPr>
        </p:nvSpPr>
        <p:spPr>
          <a:xfrm rot="0">
            <a:off x="685800" y="1143000"/>
            <a:ext cx="5486400" cy="308610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103" name="文本框"/>
          <p:cNvSpPr>
            <a:spLocks noGrp="1"/>
          </p:cNvSpPr>
          <p:nvPr>
            <p:ph type="body" idx="1"/>
          </p:nvPr>
        </p:nvSpPr>
        <p:spPr>
          <a:xfrm rot="0">
            <a:off x="685800" y="4400550"/>
            <a:ext cx="5486400" cy="360045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4551652"/>
      </p:ext>
    </p:extLst>
  </p:cSld>
  <p:clrMapOvr>
    <a:masterClrMapping/>
  </p:clrMapOvr>
</p:notes>
</file>

<file path=ppt/notesSlides/notesSlide7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"/>
          <p:cNvSpPr>
            <a:spLocks noGrp="1"/>
          </p:cNvSpPr>
          <p:nvPr>
            <p:ph type="sldNum" idx="5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7</a:t>
            </a:fld>
            <a:endParaRPr lang="zh-CN" altLang="en-US" sz="1200"/>
          </a:p>
        </p:txBody>
      </p:sp>
      <p:sp>
        <p:nvSpPr>
          <p:cNvPr id="116" name="对象"/>
          <p:cNvSpPr>
            <a:spLocks noGrp="1" noChangeAspect="1"/>
          </p:cNvSpPr>
          <p:nvPr>
            <p:ph type="sldImg"/>
          </p:nvPr>
        </p:nvSpPr>
        <p:spPr>
          <a:xfrm rot="0">
            <a:off x="685800" y="1143000"/>
            <a:ext cx="5486400" cy="308610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117" name="文本框"/>
          <p:cNvSpPr>
            <a:spLocks noGrp="1"/>
          </p:cNvSpPr>
          <p:nvPr>
            <p:ph type="body" idx="1"/>
          </p:nvPr>
        </p:nvSpPr>
        <p:spPr>
          <a:xfrm rot="0">
            <a:off x="685800" y="4400550"/>
            <a:ext cx="5486400" cy="360045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97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8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10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1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1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1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ctrTitle"/>
          </p:nvPr>
        </p:nvSpPr>
        <p:spPr>
          <a:xfrm xmlns:a="http://schemas.openxmlformats.org/drawingml/2006/main">
            <a:off x="1097280" y="3408680"/>
            <a:ext cx="12435840" cy="2352040"/>
          </a:xfrm>
        </p:spPr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type="subTitle" idx="1"/>
          </p:nvPr>
        </p:nvSpPr>
        <p:spPr>
          <a:xfrm xmlns:a="http://schemas.openxmlformats.org/drawingml/2006/main">
            <a:off x="2194560" y="6217920"/>
            <a:ext cx="10241280" cy="2804160"/>
          </a:xfrm>
        </p:spPr>
        <p:txBody>
          <a:bodyPr xmlns:a="http://schemas.openxmlformats.org/drawingml/2006/main"/>
          <a:lstStyle xmlns:a="http://schemas.openxmlformats.org/drawingml/2006/main"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 xmlns:a="http://schemas.openxmlformats.org/drawingml/2006/main"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780782"/>
      </p:ext>
    </p:extLst>
  </p:cSld>
  <p:clrMapOvr>
    <a:masterClrMapping xmlns:a="http://schemas.openxmlformats.org/drawingml/2006/main"/>
  </p:clrMapOvr>
</p:sldLayout>
</file>

<file path=ppt/slideLayouts/slideLayout10.xml><?xml version="1.0" encoding="utf-8"?>
<p:sldLayout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type="body" orient="vert" idx="1"/>
          </p:nvPr>
        </p:nvSpPr>
        <p:spPr/>
        <p:txBody>
          <a:bodyPr xmlns:a="http://schemas.openxmlformats.org/drawingml/2006/main" vert="eaVert"/>
          <a:lstStyle xmlns:a="http://schemas.openxmlformats.org/drawingml/2006/main"/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5856856"/>
      </p:ext>
    </p:extLst>
  </p:cSld>
  <p:clrMapOvr>
    <a:masterClrMapping xmlns:a="http://schemas.openxmlformats.org/drawingml/2006/main"/>
  </p:clrMapOvr>
</p:sldLayout>
</file>

<file path=ppt/slideLayouts/slideLayout11.xml><?xml version="1.0" encoding="utf-8"?>
<p:sldLayout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 orient="vert"/>
          </p:nvPr>
        </p:nvSpPr>
        <p:spPr>
          <a:xfrm xmlns:a="http://schemas.openxmlformats.org/drawingml/2006/main">
            <a:off x="6629400" y="274638"/>
            <a:ext cx="2057400" cy="5851525"/>
          </a:xfrm>
        </p:spPr>
        <p:txBody>
          <a:bodyPr xmlns:a="http://schemas.openxmlformats.org/drawingml/2006/main" vert="eaVert"/>
          <a:lstStyle xmlns:a="http://schemas.openxmlformats.org/drawingml/2006/main"/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type="body" orient="vert" idx="1"/>
          </p:nvPr>
        </p:nvSpPr>
        <p:spPr>
          <a:xfrm xmlns:a="http://schemas.openxmlformats.org/drawingml/2006/main">
            <a:off x="457200" y="274638"/>
            <a:ext cx="6019800" cy="5851525"/>
          </a:xfrm>
        </p:spPr>
        <p:txBody>
          <a:bodyPr xmlns:a="http://schemas.openxmlformats.org/drawingml/2006/main" vert="eaVert"/>
          <a:lstStyle xmlns:a="http://schemas.openxmlformats.org/drawingml/2006/main"/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169334"/>
      </p:ext>
    </p:extLst>
  </p:cSld>
  <p:clrMapOvr>
    <a:masterClrMapping xmlns:a="http://schemas.openxmlformats.org/drawingml/2006/main"/>
  </p:clrMapOvr>
</p:sldLayout>
</file>

<file path=ppt/slideLayouts/slideLayout12.xml><?xml version="1.0" encoding="utf-8"?>
<p:sldLayout xmlns:p="http://schemas.openxmlformats.org/presentationml/2006/main" showMasterSp="0" preserve="1">
  <p:cSld name="自定义版式">
    <p:bg>
      <p:bgPr>
        <a:solidFill xmlns:a="http://schemas.openxmlformats.org/drawingml/2006/main">
          <a:srgbClr val="000000"/>
        </a:solidFill>
      </p:bgPr>
    </p:bg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pic>
        <p:nvPicPr>
          <p:cNvPr id="8" name="图片" descr="preencoded.png"/>
          <p:cNvPicPr>
            <a:picLocks xmlns:a="http://schemas.openxmlformats.org/drawingml/2006/main" noChangeAspect="1"/>
          </p:cNvPicPr>
          <p:nvPr/>
        </p:nvPicPr>
        <p:blipFill>
          <a:blip xmlns:a="http://schemas.openxmlformats.org/drawingml/2006/main" xmlns:r="http://schemas.openxmlformats.org/officeDocument/2006/relationships" r:embed="rId2" cstate="print"/>
          <a:stretch xmlns:a="http://schemas.openxmlformats.org/drawingml/2006/main">
            <a:fillRect/>
          </a:stretch>
        </p:blipFill>
        <p:spPr>
          <a:xfrm xmlns:a="http://schemas.openxmlformats.org/drawingml/2006/main" rot="0">
            <a:off x="0" y="0"/>
            <a:ext cx="14630401" cy="109728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</p:pic>
      <p:sp>
        <p:nvSpPr>
          <p:cNvPr id="9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0"/>
            <a:ext cx="14630401" cy="10972800"/>
          </a:xfrm>
          <a:prstGeom xmlns:a="http://schemas.openxmlformats.org/drawingml/2006/main" prst="rect"/>
          <a:solidFill xmlns:a="http://schemas.openxmlformats.org/drawingml/2006/main">
            <a:srgbClr val="152025">
              <a:alpha val="95000"/>
            </a:srgbClr>
          </a:solidFill>
          <a:ln xmlns:a="http://schemas.openxmlformats.org/drawingml/2006/main" w="12700" cmpd="sng" cap="flat">
            <a:noFill/>
            <a:prstDash val="solid"/>
            <a:miter/>
          </a:ln>
        </p:spPr>
      </p:sp>
      <p:pic>
        <p:nvPicPr>
          <p:cNvPr id="10" name="图片" descr="preencoded.png">
            <a:hlinkClick xmlns:a="http://schemas.openxmlformats.org/drawingml/2006/main" xmlns:r="http://schemas.openxmlformats.org/officeDocument/2006/relationships" r:id="rId3"/>
          </p:cNvPr>
          <p:cNvPicPr>
            <a:picLocks xmlns:a="http://schemas.openxmlformats.org/drawingml/2006/main" noChangeAspect="1"/>
          </p:cNvPicPr>
          <p:nvPr/>
        </p:nvPicPr>
        <p:blipFill>
          <a:blip xmlns:a="http://schemas.openxmlformats.org/drawingml/2006/main" xmlns:r="http://schemas.openxmlformats.org/officeDocument/2006/relationships" r:embed="rId4" cstate="print"/>
          <a:stretch xmlns:a="http://schemas.openxmlformats.org/drawingml/2006/main">
            <a:fillRect/>
          </a:stretch>
        </p:blipFill>
        <p:spPr>
          <a:xfrm xmlns:a="http://schemas.openxmlformats.org/drawingml/2006/main" rot="0">
            <a:off x="12839215" y="10492741"/>
            <a:ext cx="1722604" cy="41148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864561225"/>
      </p:ext>
    </p:extLst>
  </p:cSld>
  <p:clrMapOvr>
    <a:masterClrMapping xmlns:a="http://schemas.openxmlformats.org/drawingml/2006/main"/>
  </p:clrMapOvr>
</p:sldLayout>
</file>

<file path=ppt/slideLayouts/slideLayout13.xml><?xml version="1.0" encoding="utf-8"?>
<p:sldLayout xmlns:p="http://schemas.openxmlformats.org/presentationml/2006/main" showMasterSp="0" preserve="1">
  <p:cSld name="自定义版式">
    <p:bg>
      <p:bgPr>
        <a:solidFill xmlns:a="http://schemas.openxmlformats.org/drawingml/2006/main">
          <a:srgbClr val="000000"/>
        </a:solidFill>
      </p:bgPr>
    </p:bg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pic>
        <p:nvPicPr>
          <p:cNvPr id="18" name="图片" descr="preencoded.png"/>
          <p:cNvPicPr>
            <a:picLocks xmlns:a="http://schemas.openxmlformats.org/drawingml/2006/main" noChangeAspect="1"/>
          </p:cNvPicPr>
          <p:nvPr/>
        </p:nvPicPr>
        <p:blipFill>
          <a:blip xmlns:a="http://schemas.openxmlformats.org/drawingml/2006/main" xmlns:r="http://schemas.openxmlformats.org/officeDocument/2006/relationships" r:embed="rId2" cstate="print"/>
          <a:stretch xmlns:a="http://schemas.openxmlformats.org/drawingml/2006/main">
            <a:fillRect/>
          </a:stretch>
        </p:blipFill>
        <p:spPr>
          <a:xfrm xmlns:a="http://schemas.openxmlformats.org/drawingml/2006/main" rot="0">
            <a:off x="0" y="0"/>
            <a:ext cx="14630401" cy="109728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</p:pic>
      <p:sp>
        <p:nvSpPr>
          <p:cNvPr id="19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0"/>
            <a:ext cx="14630401" cy="10972800"/>
          </a:xfrm>
          <a:prstGeom xmlns:a="http://schemas.openxmlformats.org/drawingml/2006/main" prst="rect"/>
          <a:solidFill xmlns:a="http://schemas.openxmlformats.org/drawingml/2006/main">
            <a:srgbClr val="152025">
              <a:alpha val="95000"/>
            </a:srgbClr>
          </a:solidFill>
          <a:ln xmlns:a="http://schemas.openxmlformats.org/drawingml/2006/main" w="12700" cmpd="sng" cap="flat">
            <a:noFill/>
            <a:prstDash val="solid"/>
            <a:miter/>
          </a:ln>
        </p:spPr>
      </p:sp>
      <p:pic>
        <p:nvPicPr>
          <p:cNvPr id="20" name="图片" descr="preencoded.png">
            <a:hlinkClick xmlns:a="http://schemas.openxmlformats.org/drawingml/2006/main" xmlns:r="http://schemas.openxmlformats.org/officeDocument/2006/relationships" r:id="rId3"/>
          </p:cNvPr>
          <p:cNvPicPr>
            <a:picLocks xmlns:a="http://schemas.openxmlformats.org/drawingml/2006/main" noChangeAspect="1"/>
          </p:cNvPicPr>
          <p:nvPr/>
        </p:nvPicPr>
        <p:blipFill>
          <a:blip xmlns:a="http://schemas.openxmlformats.org/drawingml/2006/main" xmlns:r="http://schemas.openxmlformats.org/officeDocument/2006/relationships" r:embed="rId4" cstate="print"/>
          <a:stretch xmlns:a="http://schemas.openxmlformats.org/drawingml/2006/main">
            <a:fillRect/>
          </a:stretch>
        </p:blipFill>
        <p:spPr>
          <a:xfrm xmlns:a="http://schemas.openxmlformats.org/drawingml/2006/main" rot="0">
            <a:off x="12839215" y="10492741"/>
            <a:ext cx="1722604" cy="41148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2120611489"/>
      </p:ext>
    </p:extLst>
  </p:cSld>
  <p:clrMapOvr>
    <a:masterClrMapping xmlns:a="http://schemas.openxmlformats.org/drawingml/2006/main"/>
  </p:clrMapOvr>
</p:sldLayout>
</file>

<file path=ppt/slideLayouts/slideLayout14.xml><?xml version="1.0" encoding="utf-8"?>
<p:sldLayout xmlns:p="http://schemas.openxmlformats.org/presentationml/2006/main" showMasterSp="0" preserve="1">
  <p:cSld name="自定义版式">
    <p:bg>
      <p:bgPr>
        <a:solidFill xmlns:a="http://schemas.openxmlformats.org/drawingml/2006/main">
          <a:srgbClr val="000000"/>
        </a:solidFill>
      </p:bgPr>
    </p:bg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pic>
        <p:nvPicPr>
          <p:cNvPr id="32" name="图片" descr="preencoded.png"/>
          <p:cNvPicPr>
            <a:picLocks xmlns:a="http://schemas.openxmlformats.org/drawingml/2006/main" noChangeAspect="1"/>
          </p:cNvPicPr>
          <p:nvPr/>
        </p:nvPicPr>
        <p:blipFill>
          <a:blip xmlns:a="http://schemas.openxmlformats.org/drawingml/2006/main" xmlns:r="http://schemas.openxmlformats.org/officeDocument/2006/relationships" r:embed="rId2" cstate="print"/>
          <a:stretch xmlns:a="http://schemas.openxmlformats.org/drawingml/2006/main">
            <a:fillRect/>
          </a:stretch>
        </p:blipFill>
        <p:spPr>
          <a:xfrm xmlns:a="http://schemas.openxmlformats.org/drawingml/2006/main" rot="0">
            <a:off x="0" y="0"/>
            <a:ext cx="14630401" cy="109728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</p:pic>
      <p:sp>
        <p:nvSpPr>
          <p:cNvPr id="33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0"/>
            <a:ext cx="14630401" cy="10972800"/>
          </a:xfrm>
          <a:prstGeom xmlns:a="http://schemas.openxmlformats.org/drawingml/2006/main" prst="rect"/>
          <a:solidFill xmlns:a="http://schemas.openxmlformats.org/drawingml/2006/main">
            <a:srgbClr val="152025">
              <a:alpha val="95000"/>
            </a:srgbClr>
          </a:solidFill>
          <a:ln xmlns:a="http://schemas.openxmlformats.org/drawingml/2006/main" w="12700" cmpd="sng" cap="flat">
            <a:noFill/>
            <a:prstDash val="solid"/>
            <a:miter/>
          </a:ln>
        </p:spPr>
      </p:sp>
      <p:pic>
        <p:nvPicPr>
          <p:cNvPr id="34" name="图片" descr="preencoded.png">
            <a:hlinkClick xmlns:a="http://schemas.openxmlformats.org/drawingml/2006/main" xmlns:r="http://schemas.openxmlformats.org/officeDocument/2006/relationships" r:id="rId3"/>
          </p:cNvPr>
          <p:cNvPicPr>
            <a:picLocks xmlns:a="http://schemas.openxmlformats.org/drawingml/2006/main" noChangeAspect="1"/>
          </p:cNvPicPr>
          <p:nvPr/>
        </p:nvPicPr>
        <p:blipFill>
          <a:blip xmlns:a="http://schemas.openxmlformats.org/drawingml/2006/main" xmlns:r="http://schemas.openxmlformats.org/officeDocument/2006/relationships" r:embed="rId4" cstate="print"/>
          <a:stretch xmlns:a="http://schemas.openxmlformats.org/drawingml/2006/main">
            <a:fillRect/>
          </a:stretch>
        </p:blipFill>
        <p:spPr>
          <a:xfrm xmlns:a="http://schemas.openxmlformats.org/drawingml/2006/main" rot="0">
            <a:off x="12839215" y="10492741"/>
            <a:ext cx="1722604" cy="41148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2035900586"/>
      </p:ext>
    </p:extLst>
  </p:cSld>
  <p:clrMapOvr>
    <a:masterClrMapping xmlns:a="http://schemas.openxmlformats.org/drawingml/2006/main"/>
  </p:clrMapOvr>
</p:sldLayout>
</file>

<file path=ppt/slideLayouts/slideLayout15.xml><?xml version="1.0" encoding="utf-8"?>
<p:sldLayout xmlns:p="http://schemas.openxmlformats.org/presentationml/2006/main" showMasterSp="0" preserve="1">
  <p:cSld name="自定义版式">
    <p:bg>
      <p:bgPr>
        <a:solidFill xmlns:a="http://schemas.openxmlformats.org/drawingml/2006/main">
          <a:srgbClr val="000000"/>
        </a:solidFill>
      </p:bgPr>
    </p:bg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pic>
        <p:nvPicPr>
          <p:cNvPr id="53" name="图片" descr="preencoded.png"/>
          <p:cNvPicPr>
            <a:picLocks xmlns:a="http://schemas.openxmlformats.org/drawingml/2006/main" noChangeAspect="1"/>
          </p:cNvPicPr>
          <p:nvPr/>
        </p:nvPicPr>
        <p:blipFill>
          <a:blip xmlns:a="http://schemas.openxmlformats.org/drawingml/2006/main" xmlns:r="http://schemas.openxmlformats.org/officeDocument/2006/relationships" r:embed="rId2" cstate="print"/>
          <a:stretch xmlns:a="http://schemas.openxmlformats.org/drawingml/2006/main">
            <a:fillRect/>
          </a:stretch>
        </p:blipFill>
        <p:spPr>
          <a:xfrm xmlns:a="http://schemas.openxmlformats.org/drawingml/2006/main" rot="0">
            <a:off x="0" y="0"/>
            <a:ext cx="14630401" cy="109728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</p:pic>
      <p:sp>
        <p:nvSpPr>
          <p:cNvPr id="54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0"/>
            <a:ext cx="14630401" cy="10972800"/>
          </a:xfrm>
          <a:prstGeom xmlns:a="http://schemas.openxmlformats.org/drawingml/2006/main" prst="rect"/>
          <a:solidFill xmlns:a="http://schemas.openxmlformats.org/drawingml/2006/main">
            <a:srgbClr val="152025">
              <a:alpha val="95000"/>
            </a:srgbClr>
          </a:solidFill>
          <a:ln xmlns:a="http://schemas.openxmlformats.org/drawingml/2006/main" w="12700" cmpd="sng" cap="flat">
            <a:noFill/>
            <a:prstDash val="solid"/>
            <a:miter/>
          </a:ln>
        </p:spPr>
      </p:sp>
      <p:pic>
        <p:nvPicPr>
          <p:cNvPr id="55" name="图片" descr="preencoded.png">
            <a:hlinkClick xmlns:a="http://schemas.openxmlformats.org/drawingml/2006/main" xmlns:r="http://schemas.openxmlformats.org/officeDocument/2006/relationships" r:id="rId3"/>
          </p:cNvPr>
          <p:cNvPicPr>
            <a:picLocks xmlns:a="http://schemas.openxmlformats.org/drawingml/2006/main" noChangeAspect="1"/>
          </p:cNvPicPr>
          <p:nvPr/>
        </p:nvPicPr>
        <p:blipFill>
          <a:blip xmlns:a="http://schemas.openxmlformats.org/drawingml/2006/main" xmlns:r="http://schemas.openxmlformats.org/officeDocument/2006/relationships" r:embed="rId4" cstate="print"/>
          <a:stretch xmlns:a="http://schemas.openxmlformats.org/drawingml/2006/main">
            <a:fillRect/>
          </a:stretch>
        </p:blipFill>
        <p:spPr>
          <a:xfrm xmlns:a="http://schemas.openxmlformats.org/drawingml/2006/main" rot="0">
            <a:off x="12839215" y="10492741"/>
            <a:ext cx="1722604" cy="41148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713497662"/>
      </p:ext>
    </p:extLst>
  </p:cSld>
  <p:clrMapOvr>
    <a:masterClrMapping xmlns:a="http://schemas.openxmlformats.org/drawingml/2006/main"/>
  </p:clrMapOvr>
</p:sldLayout>
</file>

<file path=ppt/slideLayouts/slideLayout16.xml><?xml version="1.0" encoding="utf-8"?>
<p:sldLayout xmlns:p="http://schemas.openxmlformats.org/presentationml/2006/main" showMasterSp="0" preserve="1">
  <p:cSld name="自定义版式">
    <p:bg>
      <p:bgPr>
        <a:solidFill xmlns:a="http://schemas.openxmlformats.org/drawingml/2006/main">
          <a:srgbClr val="000000"/>
        </a:solidFill>
      </p:bgPr>
    </p:bg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pic>
        <p:nvPicPr>
          <p:cNvPr id="73" name="图片" descr="preencoded.png"/>
          <p:cNvPicPr>
            <a:picLocks xmlns:a="http://schemas.openxmlformats.org/drawingml/2006/main" noChangeAspect="1"/>
          </p:cNvPicPr>
          <p:nvPr/>
        </p:nvPicPr>
        <p:blipFill>
          <a:blip xmlns:a="http://schemas.openxmlformats.org/drawingml/2006/main" xmlns:r="http://schemas.openxmlformats.org/officeDocument/2006/relationships" r:embed="rId2" cstate="print"/>
          <a:stretch xmlns:a="http://schemas.openxmlformats.org/drawingml/2006/main">
            <a:fillRect/>
          </a:stretch>
        </p:blipFill>
        <p:spPr>
          <a:xfrm xmlns:a="http://schemas.openxmlformats.org/drawingml/2006/main" rot="0">
            <a:off x="0" y="0"/>
            <a:ext cx="14630401" cy="109728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</p:pic>
      <p:sp>
        <p:nvSpPr>
          <p:cNvPr id="74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0"/>
            <a:ext cx="14630401" cy="10972800"/>
          </a:xfrm>
          <a:prstGeom xmlns:a="http://schemas.openxmlformats.org/drawingml/2006/main" prst="rect"/>
          <a:solidFill xmlns:a="http://schemas.openxmlformats.org/drawingml/2006/main">
            <a:srgbClr val="152025">
              <a:alpha val="95000"/>
            </a:srgbClr>
          </a:solidFill>
          <a:ln xmlns:a="http://schemas.openxmlformats.org/drawingml/2006/main" w="12700" cmpd="sng" cap="flat">
            <a:noFill/>
            <a:prstDash val="solid"/>
            <a:miter/>
          </a:ln>
        </p:spPr>
      </p:sp>
      <p:pic>
        <p:nvPicPr>
          <p:cNvPr id="75" name="图片" descr="preencoded.png">
            <a:hlinkClick xmlns:a="http://schemas.openxmlformats.org/drawingml/2006/main" xmlns:r="http://schemas.openxmlformats.org/officeDocument/2006/relationships" r:id="rId3"/>
          </p:cNvPr>
          <p:cNvPicPr>
            <a:picLocks xmlns:a="http://schemas.openxmlformats.org/drawingml/2006/main" noChangeAspect="1"/>
          </p:cNvPicPr>
          <p:nvPr/>
        </p:nvPicPr>
        <p:blipFill>
          <a:blip xmlns:a="http://schemas.openxmlformats.org/drawingml/2006/main" xmlns:r="http://schemas.openxmlformats.org/officeDocument/2006/relationships" r:embed="rId4" cstate="print"/>
          <a:stretch xmlns:a="http://schemas.openxmlformats.org/drawingml/2006/main">
            <a:fillRect/>
          </a:stretch>
        </p:blipFill>
        <p:spPr>
          <a:xfrm xmlns:a="http://schemas.openxmlformats.org/drawingml/2006/main" rot="0">
            <a:off x="12839215" y="10492741"/>
            <a:ext cx="1722604" cy="41148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815233764"/>
      </p:ext>
    </p:extLst>
  </p:cSld>
  <p:clrMapOvr>
    <a:masterClrMapping xmlns:a="http://schemas.openxmlformats.org/drawingml/2006/main"/>
  </p:clrMapOvr>
</p:sldLayout>
</file>

<file path=ppt/slideLayouts/slideLayout17.xml><?xml version="1.0" encoding="utf-8"?>
<p:sldLayout xmlns:p="http://schemas.openxmlformats.org/presentationml/2006/main" showMasterSp="0" preserve="1">
  <p:cSld name="自定义版式">
    <p:bg>
      <p:bgPr>
        <a:solidFill xmlns:a="http://schemas.openxmlformats.org/drawingml/2006/main">
          <a:srgbClr val="000000"/>
        </a:solidFill>
      </p:bgPr>
    </p:bg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pic>
        <p:nvPicPr>
          <p:cNvPr id="93" name="图片" descr="preencoded.png"/>
          <p:cNvPicPr>
            <a:picLocks xmlns:a="http://schemas.openxmlformats.org/drawingml/2006/main" noChangeAspect="1"/>
          </p:cNvPicPr>
          <p:nvPr/>
        </p:nvPicPr>
        <p:blipFill>
          <a:blip xmlns:a="http://schemas.openxmlformats.org/drawingml/2006/main" xmlns:r="http://schemas.openxmlformats.org/officeDocument/2006/relationships" r:embed="rId2" cstate="print"/>
          <a:stretch xmlns:a="http://schemas.openxmlformats.org/drawingml/2006/main">
            <a:fillRect/>
          </a:stretch>
        </p:blipFill>
        <p:spPr>
          <a:xfrm xmlns:a="http://schemas.openxmlformats.org/drawingml/2006/main" rot="0">
            <a:off x="0" y="0"/>
            <a:ext cx="14630401" cy="109728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</p:pic>
      <p:sp>
        <p:nvSpPr>
          <p:cNvPr id="94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0"/>
            <a:ext cx="14630401" cy="10972800"/>
          </a:xfrm>
          <a:prstGeom xmlns:a="http://schemas.openxmlformats.org/drawingml/2006/main" prst="rect"/>
          <a:solidFill xmlns:a="http://schemas.openxmlformats.org/drawingml/2006/main">
            <a:srgbClr val="152025">
              <a:alpha val="95000"/>
            </a:srgbClr>
          </a:solidFill>
          <a:ln xmlns:a="http://schemas.openxmlformats.org/drawingml/2006/main" w="12700" cmpd="sng" cap="flat">
            <a:noFill/>
            <a:prstDash val="solid"/>
            <a:miter/>
          </a:ln>
        </p:spPr>
      </p:sp>
      <p:pic>
        <p:nvPicPr>
          <p:cNvPr id="95" name="图片" descr="preencoded.png">
            <a:hlinkClick xmlns:a="http://schemas.openxmlformats.org/drawingml/2006/main" xmlns:r="http://schemas.openxmlformats.org/officeDocument/2006/relationships" r:id="rId3"/>
          </p:cNvPr>
          <p:cNvPicPr>
            <a:picLocks xmlns:a="http://schemas.openxmlformats.org/drawingml/2006/main" noChangeAspect="1"/>
          </p:cNvPicPr>
          <p:nvPr/>
        </p:nvPicPr>
        <p:blipFill>
          <a:blip xmlns:a="http://schemas.openxmlformats.org/drawingml/2006/main" xmlns:r="http://schemas.openxmlformats.org/officeDocument/2006/relationships" r:embed="rId4" cstate="print"/>
          <a:stretch xmlns:a="http://schemas.openxmlformats.org/drawingml/2006/main">
            <a:fillRect/>
          </a:stretch>
        </p:blipFill>
        <p:spPr>
          <a:xfrm xmlns:a="http://schemas.openxmlformats.org/drawingml/2006/main" rot="0">
            <a:off x="12839215" y="10492741"/>
            <a:ext cx="1722604" cy="41148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774694536"/>
      </p:ext>
    </p:extLst>
  </p:cSld>
  <p:clrMapOvr>
    <a:masterClrMapping xmlns:a="http://schemas.openxmlformats.org/drawingml/2006/main"/>
  </p:clrMapOvr>
</p:sldLayout>
</file>

<file path=ppt/slideLayouts/slideLayout18.xml><?xml version="1.0" encoding="utf-8"?>
<p:sldLayout xmlns:p="http://schemas.openxmlformats.org/presentationml/2006/main" showMasterSp="0" preserve="1">
  <p:cSld name="自定义版式">
    <p:bg>
      <p:bgPr>
        <a:solidFill xmlns:a="http://schemas.openxmlformats.org/drawingml/2006/main">
          <a:srgbClr val="000000"/>
        </a:solidFill>
      </p:bgPr>
    </p:bg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pic>
        <p:nvPicPr>
          <p:cNvPr id="104" name="图片" descr="preencoded.png"/>
          <p:cNvPicPr>
            <a:picLocks xmlns:a="http://schemas.openxmlformats.org/drawingml/2006/main" noChangeAspect="1"/>
          </p:cNvPicPr>
          <p:nvPr/>
        </p:nvPicPr>
        <p:blipFill>
          <a:blip xmlns:a="http://schemas.openxmlformats.org/drawingml/2006/main" xmlns:r="http://schemas.openxmlformats.org/officeDocument/2006/relationships" r:embed="rId2" cstate="print"/>
          <a:stretch xmlns:a="http://schemas.openxmlformats.org/drawingml/2006/main">
            <a:fillRect/>
          </a:stretch>
        </p:blipFill>
        <p:spPr>
          <a:xfrm xmlns:a="http://schemas.openxmlformats.org/drawingml/2006/main" rot="0">
            <a:off x="0" y="0"/>
            <a:ext cx="14630401" cy="109728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</p:pic>
      <p:sp>
        <p:nvSpPr>
          <p:cNvPr id="105" name="矩形"/>
          <p:cNvSpPr>
            <a:spLocks xmlns:a="http://schemas.openxmlformats.org/drawingml/2006/main"/>
          </p:cNvSpPr>
          <p:nvPr/>
        </p:nvSpPr>
        <p:spPr>
          <a:xfrm xmlns:a="http://schemas.openxmlformats.org/drawingml/2006/main" rot="0">
            <a:off x="0" y="0"/>
            <a:ext cx="14630401" cy="10972800"/>
          </a:xfrm>
          <a:prstGeom xmlns:a="http://schemas.openxmlformats.org/drawingml/2006/main" prst="rect"/>
          <a:solidFill xmlns:a="http://schemas.openxmlformats.org/drawingml/2006/main">
            <a:srgbClr val="152025">
              <a:alpha val="95000"/>
            </a:srgbClr>
          </a:solidFill>
          <a:ln xmlns:a="http://schemas.openxmlformats.org/drawingml/2006/main" w="12700" cmpd="sng" cap="flat">
            <a:noFill/>
            <a:prstDash val="solid"/>
            <a:miter/>
          </a:ln>
        </p:spPr>
      </p:sp>
      <p:pic>
        <p:nvPicPr>
          <p:cNvPr id="106" name="图片" descr="preencoded.png">
            <a:hlinkClick xmlns:a="http://schemas.openxmlformats.org/drawingml/2006/main" xmlns:r="http://schemas.openxmlformats.org/officeDocument/2006/relationships" r:id="rId3"/>
          </p:cNvPr>
          <p:cNvPicPr>
            <a:picLocks xmlns:a="http://schemas.openxmlformats.org/drawingml/2006/main" noChangeAspect="1"/>
          </p:cNvPicPr>
          <p:nvPr/>
        </p:nvPicPr>
        <p:blipFill>
          <a:blip xmlns:a="http://schemas.openxmlformats.org/drawingml/2006/main" xmlns:r="http://schemas.openxmlformats.org/officeDocument/2006/relationships" r:embed="rId4" cstate="print"/>
          <a:stretch xmlns:a="http://schemas.openxmlformats.org/drawingml/2006/main">
            <a:fillRect/>
          </a:stretch>
        </p:blipFill>
        <p:spPr>
          <a:xfrm xmlns:a="http://schemas.openxmlformats.org/drawingml/2006/main" rot="0">
            <a:off x="12839215" y="10492741"/>
            <a:ext cx="1722604" cy="41148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648318244"/>
      </p:ext>
    </p:extLst>
  </p:cSld>
  <p:clrMapOvr>
    <a:masterClrMapping xmlns:a="http://schemas.openxmlformats.org/drawingml/2006/main"/>
  </p:clrMapOvr>
</p:sldLayout>
</file>

<file path=ppt/slideLayouts/slideLayout2.xml><?xml version="1.0" encoding="utf-8"?>
<p:sldLayout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633107"/>
      </p:ext>
    </p:extLst>
  </p:cSld>
  <p:clrMapOvr>
    <a:masterClrMapping xmlns:a="http://schemas.openxmlformats.org/drawingml/2006/main"/>
  </p:clrMapOvr>
</p:sldLayout>
</file>

<file path=ppt/slideLayouts/slideLayout3.xml><?xml version="1.0" encoding="utf-8"?>
<p:sldLayout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>
          <a:xfrm xmlns:a="http://schemas.openxmlformats.org/drawingml/2006/main">
            <a:off x="722313" y="4406900"/>
            <a:ext cx="7772400" cy="1362075"/>
          </a:xfrm>
        </p:spPr>
        <p:txBody>
          <a:bodyPr xmlns:a="http://schemas.openxmlformats.org/drawingml/2006/main" anchor="t"/>
          <a:lstStyle xmlns:a="http://schemas.openxmlformats.org/drawingml/2006/main">
            <a:lvl1pPr algn="l">
              <a:defRPr sz="4000" b="1" cap="all"/>
            </a:lvl1pPr>
          </a:lstStyle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type="body" idx="1"/>
          </p:nvPr>
        </p:nvSpPr>
        <p:spPr>
          <a:xfrm xmlns:a="http://schemas.openxmlformats.org/drawingml/2006/main">
            <a:off x="722313" y="2906713"/>
            <a:ext cx="7772400" cy="1500187"/>
          </a:xfrm>
        </p:spPr>
        <p:txBody>
          <a:bodyPr xmlns:a="http://schemas.openxmlformats.org/drawingml/2006/main" anchor="b"/>
          <a:lstStyle xmlns:a="http://schemas.openxmlformats.org/drawingml/2006/main"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59813079"/>
      </p:ext>
    </p:extLst>
  </p:cSld>
  <p:clrMapOvr>
    <a:masterClrMapping xmlns:a="http://schemas.openxmlformats.org/drawingml/2006/main"/>
  </p:clrMapOvr>
</p:sldLayout>
</file>

<file path=ppt/slideLayouts/slideLayout4.xml><?xml version="1.0" encoding="utf-8"?>
<p:sldLayout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sz="half" idx="1"/>
          </p:nvPr>
        </p:nvSpPr>
        <p:spPr>
          <a:xfrm xmlns:a="http://schemas.openxmlformats.org/drawingml/2006/main">
            <a:off x="457200" y="1600200"/>
            <a:ext cx="4038600" cy="4525963"/>
          </a:xfrm>
        </p:spPr>
        <p:txBody>
          <a:bodyPr xmlns:a="http://schemas.openxmlformats.org/drawingml/2006/main"/>
          <a:lstStyle xmlns:a="http://schemas.openxmlformats.org/drawingml/2006/main"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xmlns:a="http://schemas.openxmlformats.org/drawingml/2006/main" noGrp="1"/>
          </p:cNvSpPr>
          <p:nvPr>
            <p:ph sz="half" idx="2"/>
          </p:nvPr>
        </p:nvSpPr>
        <p:spPr>
          <a:xfrm xmlns:a="http://schemas.openxmlformats.org/drawingml/2006/main">
            <a:off x="4648200" y="1600200"/>
            <a:ext cx="4038600" cy="4525963"/>
          </a:xfrm>
        </p:spPr>
        <p:txBody>
          <a:bodyPr xmlns:a="http://schemas.openxmlformats.org/drawingml/2006/main"/>
          <a:lstStyle xmlns:a="http://schemas.openxmlformats.org/drawingml/2006/main"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438253"/>
      </p:ext>
    </p:extLst>
  </p:cSld>
  <p:clrMapOvr>
    <a:masterClrMapping xmlns:a="http://schemas.openxmlformats.org/drawingml/2006/main"/>
  </p:clrMapOvr>
</p:sldLayout>
</file>

<file path=ppt/slideLayouts/slideLayout5.xml><?xml version="1.0" encoding="utf-8"?>
<p:sldLayout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>
            <a:lvl1pPr>
              <a:defRPr/>
            </a:lvl1pPr>
          </a:lstStyle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type="body" idx="1"/>
          </p:nvPr>
        </p:nvSpPr>
        <p:spPr>
          <a:xfrm xmlns:a="http://schemas.openxmlformats.org/drawingml/2006/main">
            <a:off x="457200" y="1535113"/>
            <a:ext cx="4040188" cy="639762"/>
          </a:xfrm>
        </p:spPr>
        <p:txBody>
          <a:bodyPr xmlns:a="http://schemas.openxmlformats.org/drawingml/2006/main" anchor="b"/>
          <a:lstStyle xmlns:a="http://schemas.openxmlformats.org/drawingml/2006/main"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xmlns:a="http://schemas.openxmlformats.org/drawingml/2006/main" noGrp="1"/>
          </p:cNvSpPr>
          <p:nvPr>
            <p:ph sz="half" idx="2"/>
          </p:nvPr>
        </p:nvSpPr>
        <p:spPr>
          <a:xfrm xmlns:a="http://schemas.openxmlformats.org/drawingml/2006/main">
            <a:off x="457200" y="2174875"/>
            <a:ext cx="4040188" cy="3951288"/>
          </a:xfrm>
        </p:spPr>
        <p:txBody>
          <a:bodyPr xmlns:a="http://schemas.openxmlformats.org/drawingml/2006/main"/>
          <a:lstStyle xmlns:a="http://schemas.openxmlformats.org/drawingml/2006/main"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xmlns:a="http://schemas.openxmlformats.org/drawingml/2006/main" noGrp="1"/>
          </p:cNvSpPr>
          <p:nvPr>
            <p:ph type="body" sz="quarter" idx="3"/>
          </p:nvPr>
        </p:nvSpPr>
        <p:spPr>
          <a:xfrm xmlns:a="http://schemas.openxmlformats.org/drawingml/2006/main">
            <a:off x="4645025" y="1535113"/>
            <a:ext cx="4041775" cy="639762"/>
          </a:xfrm>
        </p:spPr>
        <p:txBody>
          <a:bodyPr xmlns:a="http://schemas.openxmlformats.org/drawingml/2006/main" anchor="b"/>
          <a:lstStyle xmlns:a="http://schemas.openxmlformats.org/drawingml/2006/main"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文本框"/>
          <p:cNvSpPr>
            <a:spLocks xmlns:a="http://schemas.openxmlformats.org/drawingml/2006/main" noGrp="1"/>
          </p:cNvSpPr>
          <p:nvPr>
            <p:ph sz="quarter" idx="4"/>
          </p:nvPr>
        </p:nvSpPr>
        <p:spPr>
          <a:xfrm xmlns:a="http://schemas.openxmlformats.org/drawingml/2006/main">
            <a:off x="4645025" y="2174875"/>
            <a:ext cx="4041775" cy="3951288"/>
          </a:xfrm>
        </p:spPr>
        <p:txBody>
          <a:bodyPr xmlns:a="http://schemas.openxmlformats.org/drawingml/2006/main"/>
          <a:lstStyle xmlns:a="http://schemas.openxmlformats.org/drawingml/2006/main"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167540"/>
      </p:ext>
    </p:extLst>
  </p:cSld>
  <p:clrMapOvr>
    <a:masterClrMapping xmlns:a="http://schemas.openxmlformats.org/drawingml/2006/main"/>
  </p:clrMapOvr>
</p:sldLayout>
</file>

<file path=ppt/slideLayouts/slideLayout6.xml><?xml version="1.0" encoding="utf-8"?>
<p:sldLayout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624861"/>
      </p:ext>
    </p:extLst>
  </p:cSld>
  <p:clrMapOvr>
    <a:masterClrMapping xmlns:a="http://schemas.openxmlformats.org/drawingml/2006/main"/>
  </p:clrMapOvr>
</p:sldLayout>
</file>

<file path=ppt/slideLayouts/slideLayout7.xml><?xml version="1.0" encoding="utf-8"?>
<p:sldLayout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3815558"/>
      </p:ext>
    </p:extLst>
  </p:cSld>
  <p:clrMapOvr>
    <a:masterClrMapping xmlns:a="http://schemas.openxmlformats.org/drawingml/2006/main"/>
  </p:clrMapOvr>
</p:sldLayout>
</file>

<file path=ppt/slideLayouts/slideLayout8.xml><?xml version="1.0" encoding="utf-8"?>
<p:sldLayout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>
          <a:xfrm xmlns:a="http://schemas.openxmlformats.org/drawingml/2006/main">
            <a:off x="457200" y="273050"/>
            <a:ext cx="3008313" cy="1162050"/>
          </a:xfrm>
        </p:spPr>
        <p:txBody>
          <a:bodyPr xmlns:a="http://schemas.openxmlformats.org/drawingml/2006/main" anchor="b"/>
          <a:lstStyle xmlns:a="http://schemas.openxmlformats.org/drawingml/2006/main">
            <a:lvl1pPr algn="l">
              <a:defRPr sz="2000" b="1"/>
            </a:lvl1pPr>
          </a:lstStyle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idx="1"/>
          </p:nvPr>
        </p:nvSpPr>
        <p:spPr>
          <a:xfrm xmlns:a="http://schemas.openxmlformats.org/drawingml/2006/main">
            <a:off x="3575050" y="273050"/>
            <a:ext cx="5111750" cy="5853113"/>
          </a:xfrm>
        </p:spPr>
        <p:txBody>
          <a:bodyPr xmlns:a="http://schemas.openxmlformats.org/drawingml/2006/main"/>
          <a:lstStyle xmlns:a="http://schemas.openxmlformats.org/drawingml/2006/main"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  <a:p xmlns:a="http://schemas.openxmlformats.org/drawingml/2006/main">
            <a:pPr lvl="1"/>
            <a:r>
              <a:rPr lang="zh-CN" altLang="en-US" smtClean="0"/>
              <a:t>第二级</a:t>
            </a:r>
          </a:p>
          <a:p xmlns:a="http://schemas.openxmlformats.org/drawingml/2006/main">
            <a:pPr lvl="2"/>
            <a:r>
              <a:rPr lang="zh-CN" altLang="en-US" smtClean="0"/>
              <a:t>第三级</a:t>
            </a:r>
          </a:p>
          <a:p xmlns:a="http://schemas.openxmlformats.org/drawingml/2006/main">
            <a:pPr lvl="3"/>
            <a:r>
              <a:rPr lang="zh-CN" altLang="en-US" smtClean="0"/>
              <a:t>第四级</a:t>
            </a:r>
          </a:p>
          <a:p xmlns:a="http://schemas.openxmlformats.org/drawingml/2006/main"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xmlns:a="http://schemas.openxmlformats.org/drawingml/2006/main" noGrp="1"/>
          </p:cNvSpPr>
          <p:nvPr>
            <p:ph type="body" sz="half" idx="2"/>
          </p:nvPr>
        </p:nvSpPr>
        <p:spPr>
          <a:xfrm xmlns:a="http://schemas.openxmlformats.org/drawingml/2006/main">
            <a:off x="457200" y="1435100"/>
            <a:ext cx="3008313" cy="4691063"/>
          </a:xfrm>
        </p:spPr>
        <p:txBody>
          <a:bodyPr xmlns:a="http://schemas.openxmlformats.org/drawingml/2006/main"/>
          <a:lstStyle xmlns:a="http://schemas.openxmlformats.org/drawingml/2006/main"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05238214"/>
      </p:ext>
    </p:extLst>
  </p:cSld>
  <p:clrMapOvr>
    <a:masterClrMapping xmlns:a="http://schemas.openxmlformats.org/drawingml/2006/main"/>
  </p:clrMapOvr>
</p:sldLayout>
</file>

<file path=ppt/slideLayouts/slideLayout9.xml><?xml version="1.0" encoding="utf-8"?>
<p:sldLayout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 xmlns:a="http://schemas.openxmlformats.org/drawingml/2006/main"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xmlns:a="http://schemas.openxmlformats.org/drawingml/2006/main" noGrp="1"/>
          </p:cNvSpPr>
          <p:nvPr>
            <p:ph type="title"/>
          </p:nvPr>
        </p:nvSpPr>
        <p:spPr>
          <a:xfrm xmlns:a="http://schemas.openxmlformats.org/drawingml/2006/main">
            <a:off x="1792288" y="4800600"/>
            <a:ext cx="5486400" cy="566738"/>
          </a:xfrm>
        </p:spPr>
        <p:txBody>
          <a:bodyPr xmlns:a="http://schemas.openxmlformats.org/drawingml/2006/main" anchor="b"/>
          <a:lstStyle xmlns:a="http://schemas.openxmlformats.org/drawingml/2006/main">
            <a:lvl1pPr algn="l">
              <a:defRPr sz="2000" b="1"/>
            </a:lvl1pPr>
          </a:lstStyle>
          <a:p xmlns:a="http://schemas.openxmlformats.org/drawingml/2006/main"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xmlns:a="http://schemas.openxmlformats.org/drawingml/2006/main" noGrp="1"/>
          </p:cNvSpPr>
          <p:nvPr>
            <p:ph type="pic" idx="1"/>
          </p:nvPr>
        </p:nvSpPr>
        <p:spPr>
          <a:xfrm xmlns:a="http://schemas.openxmlformats.org/drawingml/2006/main">
            <a:off x="1792288" y="612775"/>
            <a:ext cx="5486400" cy="4114800"/>
          </a:xfrm>
        </p:spPr>
        <p:txBody>
          <a:bodyPr xmlns:a="http://schemas.openxmlformats.org/drawingml/2006/main"/>
          <a:lstStyle xmlns:a="http://schemas.openxmlformats.org/drawingml/2006/main"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 xmlns:a="http://schemas.openxmlformats.org/drawingml/2006/main">
            <a:endParaRPr lang="zh-CN" altLang="en-US"/>
          </a:p>
        </p:txBody>
      </p:sp>
      <p:sp>
        <p:nvSpPr>
          <p:cNvPr id="4" name="文本框"/>
          <p:cNvSpPr>
            <a:spLocks xmlns:a="http://schemas.openxmlformats.org/drawingml/2006/main" noGrp="1"/>
          </p:cNvSpPr>
          <p:nvPr>
            <p:ph type="body" sz="half" idx="2"/>
          </p:nvPr>
        </p:nvSpPr>
        <p:spPr>
          <a:xfrm xmlns:a="http://schemas.openxmlformats.org/drawingml/2006/main">
            <a:off x="1792288" y="5367338"/>
            <a:ext cx="5486400" cy="804862"/>
          </a:xfrm>
        </p:spPr>
        <p:txBody>
          <a:bodyPr xmlns:a="http://schemas.openxmlformats.org/drawingml/2006/main"/>
          <a:lstStyle xmlns:a="http://schemas.openxmlformats.org/drawingml/2006/main"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 xmlns:a="http://schemas.openxmlformats.org/drawingml/2006/main"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59597441"/>
      </p:ext>
    </p:extLst>
  </p:cSld>
  <p:clrMapOvr>
    <a:masterClrMapping xmlns:a="http://schemas.openxmlformats.org/drawingml/2006/main"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/Relationships>
</file>

<file path=ppt/slideMasters/slideMaster1.xml><?xml version="1.0" encoding="utf-8"?>
<p:sldMaster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5807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sldNum="0" hdr="0" ftr="0" dt="0"/>
  <p:txStyles>
    <p:titleStyle>
      <a:lvl1pPr algn="ctr" defTabSz="914400" eaLnBrk="1" fontAlgn="auto" latinLnBrk="0" hangingPunct="1">
        <a:spcBef>
          <a:spcPts val="0"/>
        </a:spcBef>
        <a:buNone/>
        <a:defRPr sz="4400" kern="1200">
          <a:solidFill>
            <a:schemeClr val="tx1"/>
          </a:solidFill>
          <a:latin typeface="Calibri Light" pitchFamily="0" charset="0"/>
          <a:ea typeface="等线 Light" pitchFamily="0" charset="0"/>
          <a:cs typeface="Calibri Light" pitchFamily="0" charset="0"/>
        </a:defRPr>
      </a:lvl1pPr>
    </p:titleStyle>
    <p:bodyStyle>
      <a:lvl1pPr marL="342900" indent="-3429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alibri" pitchFamily="0" charset="0"/>
          <a:ea typeface="等线" pitchFamily="0" charset="0"/>
          <a:cs typeface="Calibri" pitchFamily="0" charset="0"/>
        </a:defRPr>
      </a:lvl1pPr>
      <a:lvl2pPr marL="742950" indent="-285750" algn="l" defTabSz="914400" eaLnBrk="1" fontAlgn="auto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libri" pitchFamily="0" charset="0"/>
          <a:ea typeface="等线" pitchFamily="0" charset="0"/>
          <a:cs typeface="Calibri" pitchFamily="0" charset="0"/>
        </a:defRPr>
      </a:lvl2pPr>
      <a:lvl3pPr marL="11430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alibri" pitchFamily="0" charset="0"/>
          <a:ea typeface="等线" pitchFamily="0" charset="0"/>
          <a:cs typeface="Calibri" pitchFamily="0" charset="0"/>
        </a:defRPr>
      </a:lvl3pPr>
      <a:lvl4pPr marL="1600200" indent="-228600" algn="l" defTabSz="914400" eaLnBrk="1" fontAlgn="auto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alibri" pitchFamily="0" charset="0"/>
          <a:ea typeface="等线" pitchFamily="0" charset="0"/>
          <a:cs typeface="Calibri" pitchFamily="0" charset="0"/>
        </a:defRPr>
      </a:lvl4pPr>
      <a:lvl5pPr marL="2057400" indent="-228600" algn="l" defTabSz="914400" eaLnBrk="1" fontAlgn="auto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alibri" pitchFamily="0" charset="0"/>
          <a:ea typeface="等线" pitchFamily="0" charset="0"/>
          <a:cs typeface="Calibri" pitchFamily="0" charset="0"/>
        </a:defRPr>
      </a:lvl5pPr>
      <a:lvl6pPr marL="25146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pitchFamily="0" charset="0"/>
          <a:ea typeface="等线" pitchFamily="0" charset="0"/>
          <a:cs typeface="Calibri" pitchFamily="0" charset="0"/>
        </a:defRPr>
      </a:lvl6pPr>
      <a:lvl7pPr marL="29718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pitchFamily="0" charset="0"/>
          <a:ea typeface="等线" pitchFamily="0" charset="0"/>
          <a:cs typeface="Calibri" pitchFamily="0" charset="0"/>
        </a:defRPr>
      </a:lvl7pPr>
      <a:lvl8pPr marL="34290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pitchFamily="0" charset="0"/>
          <a:ea typeface="等线" pitchFamily="0" charset="0"/>
          <a:cs typeface="Calibri" pitchFamily="0" charset="0"/>
        </a:defRPr>
      </a:lvl8pPr>
      <a:lvl9pPr marL="34290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pitchFamily="0" charset="0"/>
          <a:ea typeface="等线" pitchFamily="0" charset="0"/>
          <a:cs typeface="Calibri" pitchFamily="0" charset="0"/>
        </a:defRPr>
      </a:lvl9pPr>
    </p:body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15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1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17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18.png"/><Relationship Id="rId2" Type="http://schemas.openxmlformats.org/officeDocument/2006/relationships/image" Target="../media/19.png"/><Relationship Id="rId3" Type="http://schemas.openxmlformats.org/officeDocument/2006/relationships/image" Target="../media/20.png"/><Relationship Id="rId4" Type="http://schemas.openxmlformats.org/officeDocument/2006/relationships/image" Target="../media/21.png"/><Relationship Id="rId5" Type="http://schemas.openxmlformats.org/officeDocument/2006/relationships/image" Target="../media/22.png"/><Relationship Id="rId6" Type="http://schemas.openxmlformats.org/officeDocument/2006/relationships/image" Target="../media/23.png"/><Relationship Id="rId7" Type="http://schemas.openxmlformats.org/officeDocument/2006/relationships/image" Target="../media/24.png"/><Relationship Id="rId8" Type="http://schemas.openxmlformats.org/officeDocument/2006/relationships/slideLayout" Target="../slideLayouts/slideLayout16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25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slide1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" descr="preencoded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9144000" y="0"/>
            <a:ext cx="5486400" cy="10972800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2" name="矩形"/>
          <p:cNvSpPr>
            <a:spLocks/>
          </p:cNvSpPr>
          <p:nvPr/>
        </p:nvSpPr>
        <p:spPr>
          <a:xfrm rot="0">
            <a:off x="793790" y="3090743"/>
            <a:ext cx="7556420" cy="2126336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50" b="1" i="0" u="none" strike="noStrike" kern="0" cap="none" spc="0" baseline="0">
                <a:solidFill>
                  <a:srgbClr val="F0F4F1"/>
                </a:solidFill>
                <a:latin typeface="Syne Extra Bold" pitchFamily="34" charset="0"/>
                <a:ea typeface="Syne Extra Bold" pitchFamily="34" charset="0"/>
                <a:cs typeface="Syne Extra Bold" pitchFamily="34" charset="0"/>
              </a:rPr>
              <a:t>Smart Contact Manager - Major Project</a:t>
            </a:r>
            <a:endParaRPr lang="zh-CN" altLang="en-US" sz="44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3" name="矩形"/>
          <p:cNvSpPr>
            <a:spLocks/>
          </p:cNvSpPr>
          <p:nvPr/>
        </p:nvSpPr>
        <p:spPr>
          <a:xfrm rot="0">
            <a:off x="793790" y="5557241"/>
            <a:ext cx="7556420" cy="362903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D7E5D8"/>
                </a:solidFill>
                <a:latin typeface="Syne" pitchFamily="34" charset="0"/>
                <a:ea typeface="Syne" pitchFamily="34" charset="0"/>
                <a:cs typeface="Syne" pitchFamily="34" charset="0"/>
              </a:rPr>
              <a:t>A web-based contact management system built with Spring Boot.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4" name="矩形"/>
          <p:cNvSpPr>
            <a:spLocks/>
          </p:cNvSpPr>
          <p:nvPr/>
        </p:nvSpPr>
        <p:spPr>
          <a:xfrm rot="0">
            <a:off x="793790" y="6175295"/>
            <a:ext cx="7556420" cy="72580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D7E5D8"/>
                </a:solidFill>
                <a:latin typeface="Syne" pitchFamily="34" charset="0"/>
                <a:ea typeface="Syne" pitchFamily="34" charset="0"/>
                <a:cs typeface="Syne" pitchFamily="34" charset="0"/>
              </a:rPr>
              <a:t>Helps users store, organize, and manage personal &amp; professional contacts securely.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5" name="矩形"/>
          <p:cNvSpPr>
            <a:spLocks/>
          </p:cNvSpPr>
          <p:nvPr/>
        </p:nvSpPr>
        <p:spPr>
          <a:xfrm rot="0">
            <a:off x="793790" y="7156252"/>
            <a:ext cx="7556420" cy="2726926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D7E5D8"/>
                </a:solidFill>
                <a:latin typeface="Syne" pitchFamily="34" charset="0"/>
                <a:ea typeface="Syne" pitchFamily="34" charset="0"/>
                <a:cs typeface="Syne" pitchFamily="34" charset="0"/>
              </a:rPr>
              <a:t>Includes OTP authentication and CSF/vCard import/export for real-world usability.</a:t>
            </a:r>
            <a:endParaRPr lang="en-US" altLang="zh-CN" sz="1750" b="0" i="0" u="none" strike="noStrike" kern="0" cap="none" spc="0" baseline="0">
              <a:solidFill>
                <a:srgbClr val="D7E5D8"/>
              </a:solidFill>
              <a:latin typeface="Syne" pitchFamily="34" charset="0"/>
              <a:ea typeface="Syne" pitchFamily="34" charset="0"/>
              <a:cs typeface="Syne" pitchFamily="34" charset="0"/>
            </a:endParaRPr>
          </a:p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20" name="文本框"/>
          <p:cNvSpPr txBox="1">
            <a:spLocks/>
          </p:cNvSpPr>
          <p:nvPr/>
        </p:nvSpPr>
        <p:spPr>
          <a:xfrm rot="0">
            <a:off x="586458" y="9614661"/>
            <a:ext cx="6573516" cy="1186815"/>
          </a:xfrm>
          <a:prstGeom prst="rect"/>
          <a:noFill/>
          <a:ln w="12700" cmpd="sng" cap="flat">
            <a:solidFill>
              <a:schemeClr val="tx1"/>
            </a:solidFill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0" i="0" u="none" strike="noStrike" kern="0" cap="none" spc="0" baseline="0">
                <a:solidFill>
                  <a:srgbClr val="FFFFFF"/>
                </a:solidFill>
                <a:latin typeface="Droid Sans"/>
                <a:ea typeface="Droid Sans"/>
                <a:cs typeface="Lucida Sans"/>
              </a:rPr>
              <a:t>HARSH SOLANKI (EN22CS301394)</a:t>
            </a:r>
            <a:endParaRPr lang="en-US" altLang="zh-CN" sz="2400" b="0" i="0" u="none" strike="noStrike" kern="0" cap="none" spc="0" baseline="0">
              <a:solidFill>
                <a:srgbClr val="FFFFFF"/>
              </a:solidFill>
              <a:latin typeface="Droid Sans"/>
              <a:ea typeface="Droid Sans"/>
              <a:cs typeface="Lucida Sans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0" i="0" u="none" strike="noStrike" kern="0" cap="none" spc="0" baseline="0">
                <a:solidFill>
                  <a:srgbClr val="FFFFFF"/>
                </a:solidFill>
                <a:latin typeface="Droid Sans"/>
                <a:ea typeface="Droid Sans"/>
                <a:cs typeface="Lucida Sans"/>
              </a:rPr>
              <a:t>SOURABH SANKHLA(EN22CS3L1022)</a:t>
            </a:r>
            <a:endParaRPr lang="en-US" altLang="zh-CN" sz="2400" b="0" i="0" u="none" strike="noStrike" kern="0" cap="none" spc="0" baseline="0">
              <a:solidFill>
                <a:srgbClr val="FFFFFF"/>
              </a:solidFill>
              <a:latin typeface="Droid Sans"/>
              <a:ea typeface="Droid Sans"/>
              <a:cs typeface="Lucida Sans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0" i="0" u="none" strike="noStrike" kern="0" cap="none" spc="0" baseline="0">
                <a:solidFill>
                  <a:srgbClr val="FFFFFF"/>
                </a:solidFill>
                <a:latin typeface="Droid Sans"/>
                <a:ea typeface="Droid Sans"/>
                <a:cs typeface="Lucida Sans"/>
              </a:rPr>
              <a:t>HARSH PATIDAR (EN22CS301392)</a:t>
            </a:r>
            <a:endParaRPr lang="zh-CN" altLang="en-US" sz="2400" b="0" i="0" u="none" strike="noStrike" kern="0" cap="none" spc="0" baseline="0">
              <a:solidFill>
                <a:srgbClr val="FFFFFF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289833689"/>
      </p:ext>
    </p:extLst>
  </p:cSld>
  <p:clrMapOvr>
    <a:masterClrMapping/>
  </p:clrMapOvr>
</p:sld>
</file>

<file path=ppt/slides/slide2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"/>
          <p:cNvSpPr>
            <a:spLocks/>
          </p:cNvSpPr>
          <p:nvPr/>
        </p:nvSpPr>
        <p:spPr>
          <a:xfrm rot="0">
            <a:off x="793790" y="871418"/>
            <a:ext cx="8966716" cy="70877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50" b="1" i="0" u="none" strike="noStrike" kern="0" cap="none" spc="0" baseline="0">
                <a:solidFill>
                  <a:srgbClr val="F0F4F1"/>
                </a:solidFill>
                <a:latin typeface="Syne Extra Bold" pitchFamily="34" charset="0"/>
                <a:ea typeface="Syne Extra Bold" pitchFamily="34" charset="0"/>
                <a:cs typeface="Syne Extra Bold" pitchFamily="34" charset="0"/>
              </a:rPr>
              <a:t>Problem Statement</a:t>
            </a:r>
            <a:endParaRPr lang="zh-CN" altLang="en-US" sz="44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2" name="矩形"/>
          <p:cNvSpPr>
            <a:spLocks/>
          </p:cNvSpPr>
          <p:nvPr/>
        </p:nvSpPr>
        <p:spPr>
          <a:xfrm rot="0">
            <a:off x="793790" y="2033826"/>
            <a:ext cx="13042820" cy="362903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D7E5D8"/>
                </a:solidFill>
                <a:latin typeface="Syne" pitchFamily="34" charset="0"/>
                <a:ea typeface="Syne" pitchFamily="34" charset="0"/>
                <a:cs typeface="Syne" pitchFamily="34" charset="0"/>
              </a:rPr>
              <a:t>People handle hundreds of contacts across devices and platforms.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3" name="矩形"/>
          <p:cNvSpPr>
            <a:spLocks/>
          </p:cNvSpPr>
          <p:nvPr/>
        </p:nvSpPr>
        <p:spPr>
          <a:xfrm rot="0">
            <a:off x="793790" y="2855952"/>
            <a:ext cx="6244709" cy="145161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D7E5D8"/>
                </a:solidFill>
                <a:latin typeface="Syne" pitchFamily="34" charset="0"/>
                <a:ea typeface="Syne" pitchFamily="34" charset="0"/>
                <a:cs typeface="Syne" pitchFamily="34" charset="0"/>
              </a:rPr>
              <a:t>In the digital era, individuals and organizations manage hundreds of personal and professional contacts.</a:t>
            </a:r>
            <a:r>
              <a:rPr lang="en-US" altLang="zh-CN" sz="1750" b="0" i="0" u="none" strike="noStrike" kern="0" cap="none" spc="0" baseline="0">
                <a:solidFill>
                  <a:srgbClr val="D7E5D8"/>
                </a:solidFill>
                <a:latin typeface="Syne" pitchFamily="34" charset="0"/>
                <a:ea typeface="Syne" pitchFamily="34" charset="0"/>
                <a:cs typeface="Syne" pitchFamily="34" charset="0"/>
              </a:rPr>
              <a:t>Existing solutions like phone contact lists or online services often face limitations such as: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4" name="矩形"/>
          <p:cNvSpPr>
            <a:spLocks/>
          </p:cNvSpPr>
          <p:nvPr/>
        </p:nvSpPr>
        <p:spPr>
          <a:xfrm rot="0">
            <a:off x="793790" y="4511635"/>
            <a:ext cx="6244709" cy="45350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3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1" i="0" u="none" strike="noStrike" kern="0" cap="none" spc="0" baseline="0">
                <a:solidFill>
                  <a:srgbClr val="D7E5D8"/>
                </a:solidFill>
                <a:latin typeface="Syne" pitchFamily="34" charset="0"/>
                <a:ea typeface="Syne" pitchFamily="34" charset="0"/>
                <a:cs typeface="Syne" pitchFamily="34" charset="0"/>
              </a:rPr>
              <a:t>Limited customization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5" name="矩形"/>
          <p:cNvSpPr>
            <a:spLocks/>
          </p:cNvSpPr>
          <p:nvPr/>
        </p:nvSpPr>
        <p:spPr>
          <a:xfrm rot="0">
            <a:off x="793790" y="5169218"/>
            <a:ext cx="6244709" cy="45350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3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1" i="0" u="none" strike="noStrike" kern="0" cap="none" spc="0" baseline="0">
                <a:solidFill>
                  <a:srgbClr val="D7E5D8"/>
                </a:solidFill>
                <a:latin typeface="Syne" pitchFamily="34" charset="0"/>
                <a:ea typeface="Syne" pitchFamily="34" charset="0"/>
                <a:cs typeface="Syne" pitchFamily="34" charset="0"/>
              </a:rPr>
              <a:t>Weak security for sensitive data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6" name="矩形"/>
          <p:cNvSpPr>
            <a:spLocks/>
          </p:cNvSpPr>
          <p:nvPr/>
        </p:nvSpPr>
        <p:spPr>
          <a:xfrm rot="0">
            <a:off x="793790" y="5826799"/>
            <a:ext cx="6244709" cy="90701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3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1" i="0" u="none" strike="noStrike" kern="0" cap="none" spc="0" baseline="0">
                <a:solidFill>
                  <a:srgbClr val="D7E5D8"/>
                </a:solidFill>
                <a:latin typeface="Syne" pitchFamily="34" charset="0"/>
                <a:ea typeface="Syne" pitchFamily="34" charset="0"/>
                <a:cs typeface="Syne" pitchFamily="34" charset="0"/>
              </a:rPr>
              <a:t>Difficulty in migrating or backing up contacts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7" name="矩形"/>
          <p:cNvSpPr>
            <a:spLocks/>
          </p:cNvSpPr>
          <p:nvPr/>
        </p:nvSpPr>
        <p:spPr>
          <a:xfrm rot="0">
            <a:off x="793790" y="6937891"/>
            <a:ext cx="6244709" cy="45350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3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1" i="0" u="none" strike="noStrike" kern="0" cap="none" spc="0" baseline="0">
                <a:solidFill>
                  <a:srgbClr val="D7E5D8"/>
                </a:solidFill>
                <a:latin typeface="Syne" pitchFamily="34" charset="0"/>
                <a:ea typeface="Syne" pitchFamily="34" charset="0"/>
                <a:cs typeface="Syne" pitchFamily="34" charset="0"/>
              </a:rPr>
              <a:t>No OTP-based authentication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28" name="图片" descr="preencoded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7599521" y="2907030"/>
            <a:ext cx="6244709" cy="6244709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29" name="矩形"/>
          <p:cNvSpPr>
            <a:spLocks/>
          </p:cNvSpPr>
          <p:nvPr/>
        </p:nvSpPr>
        <p:spPr>
          <a:xfrm rot="0">
            <a:off x="793790" y="9747052"/>
            <a:ext cx="12365711" cy="35432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1" i="0" u="none" strike="noStrike" kern="0" cap="none" spc="0" baseline="0">
                <a:solidFill>
                  <a:srgbClr val="F0F4F1"/>
                </a:solidFill>
                <a:latin typeface="Syne Extra Bold" pitchFamily="34" charset="0"/>
                <a:ea typeface="Syne Extra Bold" pitchFamily="34" charset="0"/>
                <a:cs typeface="Syne Extra Bold" pitchFamily="34" charset="0"/>
              </a:rPr>
              <a:t>Need: A secure, flexible, and portable contact manager.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60354261"/>
      </p:ext>
    </p:extLst>
  </p:cSld>
  <p:clrMapOvr>
    <a:masterClrMapping/>
  </p:clrMapOvr>
</p:sld>
</file>

<file path=ppt/slides/slide3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"/>
          <p:cNvSpPr>
            <a:spLocks/>
          </p:cNvSpPr>
          <p:nvPr/>
        </p:nvSpPr>
        <p:spPr>
          <a:xfrm rot="0">
            <a:off x="793790" y="3214211"/>
            <a:ext cx="5670590" cy="70877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50" b="1" i="0" u="none" strike="noStrike" kern="0" cap="none" spc="0" baseline="0">
                <a:solidFill>
                  <a:srgbClr val="F0F4F1"/>
                </a:solidFill>
                <a:latin typeface="Syne Extra Bold" pitchFamily="34" charset="0"/>
                <a:ea typeface="Syne Extra Bold" pitchFamily="34" charset="0"/>
                <a:cs typeface="Syne Extra Bold" pitchFamily="34" charset="0"/>
              </a:rPr>
              <a:t>Objectives</a:t>
            </a:r>
            <a:endParaRPr lang="zh-CN" altLang="en-US" sz="44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36" name="圆角矩形"/>
          <p:cNvSpPr>
            <a:spLocks/>
          </p:cNvSpPr>
          <p:nvPr/>
        </p:nvSpPr>
        <p:spPr>
          <a:xfrm rot="0">
            <a:off x="793790" y="4376618"/>
            <a:ext cx="4196358" cy="1577577"/>
          </a:xfrm>
          <a:prstGeom prst="roundRect">
            <a:avLst>
              <a:gd name="adj" fmla="val 6037"/>
            </a:avLst>
          </a:prstGeom>
          <a:solidFill>
            <a:srgbClr val="152025">
              <a:alpha val="95000"/>
            </a:srgbClr>
          </a:solidFill>
          <a:ln w="30480" cmpd="sng" cap="flat">
            <a:solidFill>
              <a:srgbClr val="6D9121"/>
            </a:solidFill>
            <a:prstDash val="solid"/>
            <a:round/>
          </a:ln>
        </p:spPr>
      </p:sp>
      <p:sp>
        <p:nvSpPr>
          <p:cNvPr id="37" name="圆角矩形"/>
          <p:cNvSpPr>
            <a:spLocks/>
          </p:cNvSpPr>
          <p:nvPr/>
        </p:nvSpPr>
        <p:spPr>
          <a:xfrm rot="0">
            <a:off x="793790" y="4376618"/>
            <a:ext cx="121919" cy="1577577"/>
          </a:xfrm>
          <a:prstGeom prst="roundRect">
            <a:avLst>
              <a:gd name="adj" fmla="val 78138"/>
            </a:avLst>
          </a:prstGeom>
          <a:solidFill>
            <a:srgbClr val="A9F00F"/>
          </a:solidFill>
          <a:ln w="12700" cmpd="sng" cap="flat">
            <a:noFill/>
            <a:prstDash val="solid"/>
            <a:miter/>
          </a:ln>
        </p:spPr>
      </p:sp>
      <p:sp>
        <p:nvSpPr>
          <p:cNvPr id="38" name="矩形"/>
          <p:cNvSpPr>
            <a:spLocks/>
          </p:cNvSpPr>
          <p:nvPr/>
        </p:nvSpPr>
        <p:spPr>
          <a:xfrm rot="0">
            <a:off x="1173004" y="4633913"/>
            <a:ext cx="3559850" cy="106299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1" i="0" u="none" strike="noStrike" kern="0" cap="none" spc="0" baseline="0">
                <a:solidFill>
                  <a:srgbClr val="D7E5D8"/>
                </a:solidFill>
                <a:latin typeface="Syne Extra Bold" pitchFamily="34" charset="0"/>
                <a:ea typeface="Syne Extra Bold" pitchFamily="34" charset="0"/>
                <a:cs typeface="Syne Extra Bold" pitchFamily="34" charset="0"/>
              </a:rPr>
              <a:t>Centralize and simplify contact management.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39" name="圆角矩形"/>
          <p:cNvSpPr>
            <a:spLocks/>
          </p:cNvSpPr>
          <p:nvPr/>
        </p:nvSpPr>
        <p:spPr>
          <a:xfrm rot="0">
            <a:off x="5216962" y="4376618"/>
            <a:ext cx="4196358" cy="1577577"/>
          </a:xfrm>
          <a:prstGeom prst="roundRect">
            <a:avLst>
              <a:gd name="adj" fmla="val 6037"/>
            </a:avLst>
          </a:prstGeom>
          <a:solidFill>
            <a:srgbClr val="152025">
              <a:alpha val="95000"/>
            </a:srgbClr>
          </a:solidFill>
          <a:ln w="30480" cmpd="sng" cap="flat">
            <a:solidFill>
              <a:srgbClr val="6D9121"/>
            </a:solidFill>
            <a:prstDash val="solid"/>
            <a:round/>
          </a:ln>
        </p:spPr>
      </p:sp>
      <p:sp>
        <p:nvSpPr>
          <p:cNvPr id="40" name="圆角矩形"/>
          <p:cNvSpPr>
            <a:spLocks/>
          </p:cNvSpPr>
          <p:nvPr/>
        </p:nvSpPr>
        <p:spPr>
          <a:xfrm rot="0">
            <a:off x="5216962" y="4376618"/>
            <a:ext cx="121919" cy="1577577"/>
          </a:xfrm>
          <a:prstGeom prst="roundRect">
            <a:avLst>
              <a:gd name="adj" fmla="val 78138"/>
            </a:avLst>
          </a:prstGeom>
          <a:solidFill>
            <a:srgbClr val="A9F00F"/>
          </a:solidFill>
          <a:ln w="12700" cmpd="sng" cap="flat">
            <a:noFill/>
            <a:prstDash val="solid"/>
            <a:miter/>
          </a:ln>
        </p:spPr>
      </p:sp>
      <p:sp>
        <p:nvSpPr>
          <p:cNvPr id="41" name="矩形"/>
          <p:cNvSpPr>
            <a:spLocks/>
          </p:cNvSpPr>
          <p:nvPr/>
        </p:nvSpPr>
        <p:spPr>
          <a:xfrm rot="0">
            <a:off x="5596176" y="4633913"/>
            <a:ext cx="3559850" cy="106299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1" i="0" u="none" strike="noStrike" kern="0" cap="none" spc="0" baseline="0">
                <a:solidFill>
                  <a:srgbClr val="D7E5D8"/>
                </a:solidFill>
                <a:latin typeface="Syne Extra Bold" pitchFamily="34" charset="0"/>
                <a:ea typeface="Syne Extra Bold" pitchFamily="34" charset="0"/>
                <a:cs typeface="Syne Extra Bold" pitchFamily="34" charset="0"/>
              </a:rPr>
              <a:t>Enable secure user authentication with OTP.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42" name="圆角矩形"/>
          <p:cNvSpPr>
            <a:spLocks/>
          </p:cNvSpPr>
          <p:nvPr/>
        </p:nvSpPr>
        <p:spPr>
          <a:xfrm rot="0">
            <a:off x="9640133" y="4376618"/>
            <a:ext cx="4196358" cy="1577577"/>
          </a:xfrm>
          <a:prstGeom prst="roundRect">
            <a:avLst>
              <a:gd name="adj" fmla="val 6037"/>
            </a:avLst>
          </a:prstGeom>
          <a:solidFill>
            <a:srgbClr val="152025">
              <a:alpha val="95000"/>
            </a:srgbClr>
          </a:solidFill>
          <a:ln w="30480" cmpd="sng" cap="flat">
            <a:solidFill>
              <a:srgbClr val="6D9121"/>
            </a:solidFill>
            <a:prstDash val="solid"/>
            <a:round/>
          </a:ln>
        </p:spPr>
      </p:sp>
      <p:sp>
        <p:nvSpPr>
          <p:cNvPr id="43" name="圆角矩形"/>
          <p:cNvSpPr>
            <a:spLocks/>
          </p:cNvSpPr>
          <p:nvPr/>
        </p:nvSpPr>
        <p:spPr>
          <a:xfrm rot="0">
            <a:off x="9640133" y="4376618"/>
            <a:ext cx="121920" cy="1577577"/>
          </a:xfrm>
          <a:prstGeom prst="roundRect">
            <a:avLst>
              <a:gd name="adj" fmla="val 78138"/>
            </a:avLst>
          </a:prstGeom>
          <a:solidFill>
            <a:srgbClr val="A9F00F"/>
          </a:solidFill>
          <a:ln w="12700" cmpd="sng" cap="flat">
            <a:noFill/>
            <a:prstDash val="solid"/>
            <a:miter/>
          </a:ln>
        </p:spPr>
      </p:sp>
      <p:sp>
        <p:nvSpPr>
          <p:cNvPr id="44" name="矩形"/>
          <p:cNvSpPr>
            <a:spLocks/>
          </p:cNvSpPr>
          <p:nvPr/>
        </p:nvSpPr>
        <p:spPr>
          <a:xfrm rot="0">
            <a:off x="10019347" y="4633913"/>
            <a:ext cx="3559849" cy="106299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1" i="0" u="none" strike="noStrike" kern="0" cap="none" spc="0" baseline="0">
                <a:solidFill>
                  <a:srgbClr val="D7E5D8"/>
                </a:solidFill>
                <a:latin typeface="Syne Extra Bold" pitchFamily="34" charset="0"/>
                <a:ea typeface="Syne Extra Bold" pitchFamily="34" charset="0"/>
                <a:cs typeface="Syne Extra Bold" pitchFamily="34" charset="0"/>
              </a:rPr>
              <a:t>Support CRUD operations for contacts.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45" name="圆角矩形"/>
          <p:cNvSpPr>
            <a:spLocks/>
          </p:cNvSpPr>
          <p:nvPr/>
        </p:nvSpPr>
        <p:spPr>
          <a:xfrm rot="0">
            <a:off x="793790" y="6181011"/>
            <a:ext cx="4196358" cy="1577577"/>
          </a:xfrm>
          <a:prstGeom prst="roundRect">
            <a:avLst>
              <a:gd name="adj" fmla="val 6037"/>
            </a:avLst>
          </a:prstGeom>
          <a:solidFill>
            <a:srgbClr val="152025">
              <a:alpha val="95000"/>
            </a:srgbClr>
          </a:solidFill>
          <a:ln w="30480" cmpd="sng" cap="flat">
            <a:solidFill>
              <a:srgbClr val="6D9121"/>
            </a:solidFill>
            <a:prstDash val="solid"/>
            <a:round/>
          </a:ln>
        </p:spPr>
      </p:sp>
      <p:sp>
        <p:nvSpPr>
          <p:cNvPr id="46" name="圆角矩形"/>
          <p:cNvSpPr>
            <a:spLocks/>
          </p:cNvSpPr>
          <p:nvPr/>
        </p:nvSpPr>
        <p:spPr>
          <a:xfrm rot="0">
            <a:off x="793790" y="6181011"/>
            <a:ext cx="121919" cy="1577577"/>
          </a:xfrm>
          <a:prstGeom prst="roundRect">
            <a:avLst>
              <a:gd name="adj" fmla="val 78138"/>
            </a:avLst>
          </a:prstGeom>
          <a:solidFill>
            <a:srgbClr val="A9F00F"/>
          </a:solidFill>
          <a:ln w="12700" cmpd="sng" cap="flat">
            <a:noFill/>
            <a:prstDash val="solid"/>
            <a:miter/>
          </a:ln>
        </p:spPr>
      </p:sp>
      <p:sp>
        <p:nvSpPr>
          <p:cNvPr id="47" name="矩形"/>
          <p:cNvSpPr>
            <a:spLocks/>
          </p:cNvSpPr>
          <p:nvPr/>
        </p:nvSpPr>
        <p:spPr>
          <a:xfrm rot="0">
            <a:off x="1173004" y="6438304"/>
            <a:ext cx="3559850" cy="106298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1" i="0" u="none" strike="noStrike" kern="0" cap="none" spc="0" baseline="0">
                <a:solidFill>
                  <a:srgbClr val="D7E5D8"/>
                </a:solidFill>
                <a:latin typeface="Syne Extra Bold" pitchFamily="34" charset="0"/>
                <a:ea typeface="Syne Extra Bold" pitchFamily="34" charset="0"/>
                <a:cs typeface="Syne Extra Bold" pitchFamily="34" charset="0"/>
              </a:rPr>
              <a:t>Import/export contacts using CSF or vCard (.vcf).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48" name="圆角矩形"/>
          <p:cNvSpPr>
            <a:spLocks/>
          </p:cNvSpPr>
          <p:nvPr/>
        </p:nvSpPr>
        <p:spPr>
          <a:xfrm rot="0">
            <a:off x="5216962" y="6181011"/>
            <a:ext cx="4196358" cy="1577577"/>
          </a:xfrm>
          <a:prstGeom prst="roundRect">
            <a:avLst>
              <a:gd name="adj" fmla="val 6037"/>
            </a:avLst>
          </a:prstGeom>
          <a:solidFill>
            <a:srgbClr val="152025">
              <a:alpha val="95000"/>
            </a:srgbClr>
          </a:solidFill>
          <a:ln w="30480" cmpd="sng" cap="flat">
            <a:solidFill>
              <a:srgbClr val="6D9121"/>
            </a:solidFill>
            <a:prstDash val="solid"/>
            <a:round/>
          </a:ln>
        </p:spPr>
      </p:sp>
      <p:sp>
        <p:nvSpPr>
          <p:cNvPr id="49" name="圆角矩形"/>
          <p:cNvSpPr>
            <a:spLocks/>
          </p:cNvSpPr>
          <p:nvPr/>
        </p:nvSpPr>
        <p:spPr>
          <a:xfrm rot="0">
            <a:off x="5216962" y="6181011"/>
            <a:ext cx="121919" cy="1577577"/>
          </a:xfrm>
          <a:prstGeom prst="roundRect">
            <a:avLst>
              <a:gd name="adj" fmla="val 78138"/>
            </a:avLst>
          </a:prstGeom>
          <a:solidFill>
            <a:srgbClr val="A9F00F"/>
          </a:solidFill>
          <a:ln w="12700" cmpd="sng" cap="flat">
            <a:noFill/>
            <a:prstDash val="solid"/>
            <a:miter/>
          </a:ln>
        </p:spPr>
      </p:sp>
      <p:sp>
        <p:nvSpPr>
          <p:cNvPr id="50" name="矩形"/>
          <p:cNvSpPr>
            <a:spLocks/>
          </p:cNvSpPr>
          <p:nvPr/>
        </p:nvSpPr>
        <p:spPr>
          <a:xfrm rot="0">
            <a:off x="5596176" y="6438304"/>
            <a:ext cx="3559850" cy="70865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1" i="0" u="none" strike="noStrike" kern="0" cap="none" spc="0" baseline="0">
                <a:solidFill>
                  <a:srgbClr val="D7E5D8"/>
                </a:solidFill>
                <a:latin typeface="Syne Extra Bold" pitchFamily="34" charset="0"/>
                <a:ea typeface="Syne Extra Bold" pitchFamily="34" charset="0"/>
                <a:cs typeface="Syne Extra Bold" pitchFamily="34" charset="0"/>
              </a:rPr>
              <a:t>Ensure responsive design across devices.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497625291"/>
      </p:ext>
    </p:extLst>
  </p:cSld>
  <p:clrMapOvr>
    <a:masterClrMapping/>
  </p:clrMapOvr>
</p:sld>
</file>

<file path=ppt/slides/slide4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"/>
          <p:cNvSpPr>
            <a:spLocks/>
          </p:cNvSpPr>
          <p:nvPr/>
        </p:nvSpPr>
        <p:spPr>
          <a:xfrm rot="0">
            <a:off x="793790" y="1137880"/>
            <a:ext cx="8577263" cy="70877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50" b="1" i="0" u="none" strike="noStrike" kern="0" cap="none" spc="0" baseline="0">
                <a:solidFill>
                  <a:srgbClr val="F0F4F1"/>
                </a:solidFill>
                <a:latin typeface="Syne Extra Bold" pitchFamily="34" charset="0"/>
                <a:ea typeface="Syne Extra Bold" pitchFamily="34" charset="0"/>
                <a:cs typeface="Syne Extra Bold" pitchFamily="34" charset="0"/>
              </a:rPr>
              <a:t>Technologies Used</a:t>
            </a:r>
            <a:endParaRPr lang="zh-CN" altLang="en-US" sz="44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57" name="矩形"/>
          <p:cNvSpPr>
            <a:spLocks/>
          </p:cNvSpPr>
          <p:nvPr/>
        </p:nvSpPr>
        <p:spPr>
          <a:xfrm rot="0">
            <a:off x="793790" y="2413635"/>
            <a:ext cx="2835235" cy="35433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1" i="0" u="none" strike="noStrike" kern="0" cap="none" spc="0" baseline="0">
                <a:solidFill>
                  <a:srgbClr val="F0F4F1"/>
                </a:solidFill>
                <a:latin typeface="Syne Extra Bold" pitchFamily="34" charset="0"/>
                <a:ea typeface="Syne Extra Bold" pitchFamily="34" charset="0"/>
                <a:cs typeface="Syne Extra Bold" pitchFamily="34" charset="0"/>
              </a:rPr>
              <a:t>Backend: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58" name="矩形"/>
          <p:cNvSpPr>
            <a:spLocks/>
          </p:cNvSpPr>
          <p:nvPr/>
        </p:nvSpPr>
        <p:spPr>
          <a:xfrm rot="0">
            <a:off x="793790" y="2994779"/>
            <a:ext cx="6244709" cy="45350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342900" indent="-34290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750" b="0" i="0" u="none" strike="noStrike" kern="0" cap="none" spc="0" baseline="0">
                <a:solidFill>
                  <a:srgbClr val="D7E5D8"/>
                </a:solidFill>
                <a:latin typeface="Syne" pitchFamily="34" charset="0"/>
                <a:ea typeface="Syne" pitchFamily="34" charset="0"/>
                <a:cs typeface="Syne" pitchFamily="34" charset="0"/>
              </a:rPr>
              <a:t>Spring Boot (Java)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59" name="矩形"/>
          <p:cNvSpPr>
            <a:spLocks/>
          </p:cNvSpPr>
          <p:nvPr/>
        </p:nvSpPr>
        <p:spPr>
          <a:xfrm rot="0">
            <a:off x="793790" y="3675102"/>
            <a:ext cx="2835235" cy="35432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1" i="0" u="none" strike="noStrike" kern="0" cap="none" spc="0" baseline="0">
                <a:solidFill>
                  <a:srgbClr val="F0F4F1"/>
                </a:solidFill>
                <a:latin typeface="Syne Extra Bold" pitchFamily="34" charset="0"/>
                <a:ea typeface="Syne Extra Bold" pitchFamily="34" charset="0"/>
                <a:cs typeface="Syne Extra Bold" pitchFamily="34" charset="0"/>
              </a:rPr>
              <a:t>Frontend: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0" name="矩形"/>
          <p:cNvSpPr>
            <a:spLocks/>
          </p:cNvSpPr>
          <p:nvPr/>
        </p:nvSpPr>
        <p:spPr>
          <a:xfrm rot="0">
            <a:off x="793790" y="4256246"/>
            <a:ext cx="6244709" cy="45350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342900" indent="-34290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750" b="0" i="0" u="none" strike="noStrike" kern="0" cap="none" spc="0" baseline="0">
                <a:solidFill>
                  <a:srgbClr val="D7E5D8"/>
                </a:solidFill>
                <a:latin typeface="Syne" pitchFamily="34" charset="0"/>
                <a:ea typeface="Syne" pitchFamily="34" charset="0"/>
                <a:cs typeface="Syne" pitchFamily="34" charset="0"/>
              </a:rPr>
              <a:t>Thymeleaf, HTML, CSS, JavaScript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1" name="矩形"/>
          <p:cNvSpPr>
            <a:spLocks/>
          </p:cNvSpPr>
          <p:nvPr/>
        </p:nvSpPr>
        <p:spPr>
          <a:xfrm rot="0">
            <a:off x="793790" y="4936569"/>
            <a:ext cx="2835235" cy="35432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1" i="0" u="none" strike="noStrike" kern="0" cap="none" spc="0" baseline="0">
                <a:solidFill>
                  <a:srgbClr val="F0F4F1"/>
                </a:solidFill>
                <a:latin typeface="Syne Extra Bold" pitchFamily="34" charset="0"/>
                <a:ea typeface="Syne Extra Bold" pitchFamily="34" charset="0"/>
                <a:cs typeface="Syne Extra Bold" pitchFamily="34" charset="0"/>
              </a:rPr>
              <a:t>Database: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2" name="矩形"/>
          <p:cNvSpPr>
            <a:spLocks/>
          </p:cNvSpPr>
          <p:nvPr/>
        </p:nvSpPr>
        <p:spPr>
          <a:xfrm rot="0">
            <a:off x="793790" y="5517713"/>
            <a:ext cx="6244709" cy="45350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342900" indent="-34290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750" b="0" i="0" u="none" strike="noStrike" kern="0" cap="none" spc="0" baseline="0">
                <a:solidFill>
                  <a:srgbClr val="D7E5D8"/>
                </a:solidFill>
                <a:latin typeface="Syne" pitchFamily="34" charset="0"/>
                <a:ea typeface="Syne" pitchFamily="34" charset="0"/>
                <a:cs typeface="Syne" pitchFamily="34" charset="0"/>
              </a:rPr>
              <a:t>MySQL (Spring Data JPA)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3" name="矩形"/>
          <p:cNvSpPr>
            <a:spLocks/>
          </p:cNvSpPr>
          <p:nvPr/>
        </p:nvSpPr>
        <p:spPr>
          <a:xfrm rot="0">
            <a:off x="793790" y="6198036"/>
            <a:ext cx="2835235" cy="35432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1" i="0" u="none" strike="noStrike" kern="0" cap="none" spc="0" baseline="0">
                <a:solidFill>
                  <a:srgbClr val="F0F4F1"/>
                </a:solidFill>
                <a:latin typeface="Syne Extra Bold" pitchFamily="34" charset="0"/>
                <a:ea typeface="Syne Extra Bold" pitchFamily="34" charset="0"/>
                <a:cs typeface="Syne Extra Bold" pitchFamily="34" charset="0"/>
              </a:rPr>
              <a:t>Security: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4" name="矩形"/>
          <p:cNvSpPr>
            <a:spLocks/>
          </p:cNvSpPr>
          <p:nvPr/>
        </p:nvSpPr>
        <p:spPr>
          <a:xfrm rot="0">
            <a:off x="793790" y="6779181"/>
            <a:ext cx="6244709" cy="45350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342900" indent="-34290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750" b="0" i="0" u="none" strike="noStrike" kern="0" cap="none" spc="0" baseline="0">
                <a:solidFill>
                  <a:srgbClr val="D7E5D8"/>
                </a:solidFill>
                <a:latin typeface="Syne" pitchFamily="34" charset="0"/>
                <a:ea typeface="Syne" pitchFamily="34" charset="0"/>
                <a:cs typeface="Syne" pitchFamily="34" charset="0"/>
              </a:rPr>
              <a:t>Spring Security with OTP authentication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5" name="矩形"/>
          <p:cNvSpPr>
            <a:spLocks/>
          </p:cNvSpPr>
          <p:nvPr/>
        </p:nvSpPr>
        <p:spPr>
          <a:xfrm rot="0">
            <a:off x="793790" y="7459504"/>
            <a:ext cx="3280886" cy="35432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1" i="0" u="none" strike="noStrike" kern="0" cap="none" spc="0" baseline="0">
                <a:solidFill>
                  <a:srgbClr val="F0F4F1"/>
                </a:solidFill>
                <a:latin typeface="Syne Extra Bold" pitchFamily="34" charset="0"/>
                <a:ea typeface="Syne Extra Bold" pitchFamily="34" charset="0"/>
                <a:cs typeface="Syne Extra Bold" pitchFamily="34" charset="0"/>
              </a:rPr>
              <a:t>Data handling: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6" name="矩形"/>
          <p:cNvSpPr>
            <a:spLocks/>
          </p:cNvSpPr>
          <p:nvPr/>
        </p:nvSpPr>
        <p:spPr>
          <a:xfrm rot="0">
            <a:off x="793790" y="8040648"/>
            <a:ext cx="6244709" cy="45350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342900" indent="-34290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750" b="0" i="0" u="none" strike="noStrike" kern="0" cap="none" spc="0" baseline="0">
                <a:solidFill>
                  <a:srgbClr val="D7E5D8"/>
                </a:solidFill>
                <a:latin typeface="Syne" pitchFamily="34" charset="0"/>
                <a:ea typeface="Syne" pitchFamily="34" charset="0"/>
                <a:cs typeface="Syne" pitchFamily="34" charset="0"/>
              </a:rPr>
              <a:t>CSF file parsing, vCard (.vcf) support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7" name="矩形"/>
          <p:cNvSpPr>
            <a:spLocks/>
          </p:cNvSpPr>
          <p:nvPr/>
        </p:nvSpPr>
        <p:spPr>
          <a:xfrm rot="0">
            <a:off x="793790" y="8720971"/>
            <a:ext cx="2835235" cy="35432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1" i="0" u="none" strike="noStrike" kern="0" cap="none" spc="0" baseline="0">
                <a:solidFill>
                  <a:srgbClr val="F0F4F1"/>
                </a:solidFill>
                <a:latin typeface="Syne Extra Bold" pitchFamily="34" charset="0"/>
                <a:ea typeface="Syne Extra Bold" pitchFamily="34" charset="0"/>
                <a:cs typeface="Syne Extra Bold" pitchFamily="34" charset="0"/>
              </a:rPr>
              <a:t>Tools: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8" name="矩形"/>
          <p:cNvSpPr>
            <a:spLocks/>
          </p:cNvSpPr>
          <p:nvPr/>
        </p:nvSpPr>
        <p:spPr>
          <a:xfrm rot="0">
            <a:off x="793790" y="9302115"/>
            <a:ext cx="6244709" cy="45350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342900" indent="-34290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750" b="0" i="0" u="none" strike="noStrike" kern="0" cap="none" spc="0" baseline="0">
                <a:solidFill>
                  <a:srgbClr val="D7E5D8"/>
                </a:solidFill>
                <a:latin typeface="Syne" pitchFamily="34" charset="0"/>
                <a:ea typeface="Syne" pitchFamily="34" charset="0"/>
                <a:cs typeface="Syne" pitchFamily="34" charset="0"/>
              </a:rPr>
              <a:t>Maven, Hibernate Validator, DevTools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9" name="矩形"/>
          <p:cNvSpPr>
            <a:spLocks/>
          </p:cNvSpPr>
          <p:nvPr/>
        </p:nvSpPr>
        <p:spPr>
          <a:xfrm rot="0">
            <a:off x="7599521" y="2413635"/>
            <a:ext cx="2835235" cy="354330"/>
          </a:xfrm>
          <a:prstGeom prst="rect"/>
          <a:noFill/>
          <a:ln w="12700" cmpd="sng" cap="flat">
            <a:noFill/>
            <a:prstDash val="solid"/>
            <a:miter/>
          </a:ln>
        </p:spPr>
      </p:sp>
      <p:pic>
        <p:nvPicPr>
          <p:cNvPr id="70" name="图片" descr="preencoded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7599521" y="3023116"/>
            <a:ext cx="6244709" cy="6244709"/>
          </a:xfrm>
          <a:prstGeom prst="rect"/>
          <a:noFill/>
          <a:ln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571961507"/>
      </p:ext>
    </p:extLst>
  </p:cSld>
  <p:clrMapOvr>
    <a:masterClrMapping/>
  </p:clrMapOvr>
</p:sld>
</file>

<file path=ppt/slides/slide5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"/>
          <p:cNvSpPr>
            <a:spLocks/>
          </p:cNvSpPr>
          <p:nvPr/>
        </p:nvSpPr>
        <p:spPr>
          <a:xfrm rot="0">
            <a:off x="793790" y="2832259"/>
            <a:ext cx="5670590" cy="70877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50" b="1" i="0" u="none" strike="noStrike" kern="0" cap="none" spc="0" baseline="0">
                <a:solidFill>
                  <a:srgbClr val="F0F4F1"/>
                </a:solidFill>
                <a:latin typeface="Syne Extra Bold" pitchFamily="34" charset="0"/>
                <a:ea typeface="Syne Extra Bold" pitchFamily="34" charset="0"/>
                <a:cs typeface="Syne Extra Bold" pitchFamily="34" charset="0"/>
              </a:rPr>
              <a:t>Features</a:t>
            </a:r>
            <a:endParaRPr lang="zh-CN" altLang="en-US" sz="44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77" name="图片" descr="preencoded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793790" y="3994666"/>
            <a:ext cx="566976" cy="566975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78" name="矩形"/>
          <p:cNvSpPr>
            <a:spLocks/>
          </p:cNvSpPr>
          <p:nvPr/>
        </p:nvSpPr>
        <p:spPr>
          <a:xfrm rot="0">
            <a:off x="1644253" y="4129326"/>
            <a:ext cx="3308151" cy="70865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1" i="0" u="none" strike="noStrike" kern="0" cap="none" spc="0" baseline="0">
                <a:solidFill>
                  <a:srgbClr val="D7E5D8"/>
                </a:solidFill>
                <a:latin typeface="Syne Extra Bold" pitchFamily="34" charset="0"/>
                <a:ea typeface="Syne Extra Bold" pitchFamily="34" charset="0"/>
                <a:cs typeface="Syne Extra Bold" pitchFamily="34" charset="0"/>
              </a:rPr>
              <a:t>OTP-based secure login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79" name="图片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5235893" y="3994666"/>
            <a:ext cx="566975" cy="566975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80" name="矩形"/>
          <p:cNvSpPr>
            <a:spLocks/>
          </p:cNvSpPr>
          <p:nvPr/>
        </p:nvSpPr>
        <p:spPr>
          <a:xfrm rot="0">
            <a:off x="6086356" y="4129326"/>
            <a:ext cx="3308151" cy="70865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1" i="0" u="none" strike="noStrike" kern="0" cap="none" spc="0" baseline="0">
                <a:solidFill>
                  <a:srgbClr val="D7E5D8"/>
                </a:solidFill>
                <a:latin typeface="Syne Extra Bold" pitchFamily="34" charset="0"/>
                <a:ea typeface="Syne Extra Bold" pitchFamily="34" charset="0"/>
                <a:cs typeface="Syne Extra Bold" pitchFamily="34" charset="0"/>
              </a:rPr>
              <a:t>Add, edit, search, delete contacts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81" name="图片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0">
            <a:off x="9677995" y="3994666"/>
            <a:ext cx="566975" cy="566975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82" name="矩形"/>
          <p:cNvSpPr>
            <a:spLocks/>
          </p:cNvSpPr>
          <p:nvPr/>
        </p:nvSpPr>
        <p:spPr>
          <a:xfrm rot="0">
            <a:off x="10528459" y="4129326"/>
            <a:ext cx="3308152" cy="106299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1" i="0" u="none" strike="noStrike" kern="0" cap="none" spc="0" baseline="0">
                <a:solidFill>
                  <a:srgbClr val="D7E5D8"/>
                </a:solidFill>
                <a:latin typeface="Syne Extra Bold" pitchFamily="34" charset="0"/>
                <a:ea typeface="Syne Extra Bold" pitchFamily="34" charset="0"/>
                <a:cs typeface="Syne Extra Bold" pitchFamily="34" charset="0"/>
              </a:rPr>
              <a:t>Import/export contacts (CSF &amp; vCard)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83" name="图片" descr="preencod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0">
            <a:off x="793790" y="5645943"/>
            <a:ext cx="566976" cy="566975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84" name="矩形"/>
          <p:cNvSpPr>
            <a:spLocks/>
          </p:cNvSpPr>
          <p:nvPr/>
        </p:nvSpPr>
        <p:spPr>
          <a:xfrm rot="0">
            <a:off x="1644253" y="5780602"/>
            <a:ext cx="3308151" cy="106298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1" i="0" u="none" strike="noStrike" kern="0" cap="none" spc="0" baseline="0">
                <a:solidFill>
                  <a:srgbClr val="D7E5D8"/>
                </a:solidFill>
                <a:latin typeface="Syne Extra Bold" pitchFamily="34" charset="0"/>
                <a:ea typeface="Syne Extra Bold" pitchFamily="34" charset="0"/>
                <a:cs typeface="Syne Extra Bold" pitchFamily="34" charset="0"/>
              </a:rPr>
              <a:t>Search &amp; sort by name, phone, or email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85" name="图片" descr="preencode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0">
            <a:off x="5235893" y="5645943"/>
            <a:ext cx="566975" cy="566975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86" name="矩形"/>
          <p:cNvSpPr>
            <a:spLocks/>
          </p:cNvSpPr>
          <p:nvPr/>
        </p:nvSpPr>
        <p:spPr>
          <a:xfrm rot="0">
            <a:off x="6086356" y="5780602"/>
            <a:ext cx="3214926" cy="35432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1" i="0" u="none" strike="noStrike" kern="0" cap="none" spc="0" baseline="0">
                <a:solidFill>
                  <a:srgbClr val="D7E5D8"/>
                </a:solidFill>
                <a:latin typeface="Syne Extra Bold" pitchFamily="34" charset="0"/>
                <a:ea typeface="Syne Extra Bold" pitchFamily="34" charset="0"/>
                <a:cs typeface="Syne Extra Bold" pitchFamily="34" charset="0"/>
              </a:rPr>
              <a:t>Profile image upload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87" name="图片" descr="preencoded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0">
            <a:off x="9677995" y="5645943"/>
            <a:ext cx="566975" cy="566975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88" name="矩形"/>
          <p:cNvSpPr>
            <a:spLocks/>
          </p:cNvSpPr>
          <p:nvPr/>
        </p:nvSpPr>
        <p:spPr>
          <a:xfrm rot="0">
            <a:off x="10528459" y="5780602"/>
            <a:ext cx="3308152" cy="70865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1" i="0" u="none" strike="noStrike" kern="0" cap="none" spc="0" baseline="0">
                <a:solidFill>
                  <a:srgbClr val="D7E5D8"/>
                </a:solidFill>
                <a:latin typeface="Syne Extra Bold" pitchFamily="34" charset="0"/>
                <a:ea typeface="Syne Extra Bold" pitchFamily="34" charset="0"/>
                <a:cs typeface="Syne Extra Bold" pitchFamily="34" charset="0"/>
              </a:rPr>
              <a:t>Email Integration &amp; pagination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89" name="图片" descr="preencoded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0">
            <a:off x="793790" y="7297222"/>
            <a:ext cx="566976" cy="566975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90" name="矩形"/>
          <p:cNvSpPr>
            <a:spLocks/>
          </p:cNvSpPr>
          <p:nvPr/>
        </p:nvSpPr>
        <p:spPr>
          <a:xfrm rot="0">
            <a:off x="1644253" y="7431881"/>
            <a:ext cx="3308151" cy="70865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1" i="0" u="none" strike="noStrike" kern="0" cap="none" spc="0" baseline="0">
                <a:solidFill>
                  <a:srgbClr val="D7E5D8"/>
                </a:solidFill>
                <a:latin typeface="Syne Extra Bold" pitchFamily="34" charset="0"/>
                <a:ea typeface="Syne Extra Bold" pitchFamily="34" charset="0"/>
                <a:cs typeface="Syne Extra Bold" pitchFamily="34" charset="0"/>
              </a:rPr>
              <a:t>Responsive design (desktop + mobile)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10754247"/>
      </p:ext>
    </p:extLst>
  </p:cSld>
  <p:clrMapOvr>
    <a:masterClrMapping/>
  </p:clrMapOvr>
</p:sld>
</file>

<file path=ppt/slides/slide6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" descr="preencoded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0" y="0"/>
            <a:ext cx="14630401" cy="2835235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97" name="矩形"/>
          <p:cNvSpPr>
            <a:spLocks/>
          </p:cNvSpPr>
          <p:nvPr/>
        </p:nvSpPr>
        <p:spPr>
          <a:xfrm rot="0">
            <a:off x="793790" y="5353526"/>
            <a:ext cx="7904798" cy="70877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50" b="1" i="0" u="none" strike="noStrike" kern="0" cap="none" spc="0" baseline="0">
                <a:solidFill>
                  <a:srgbClr val="F0F4F1"/>
                </a:solidFill>
                <a:latin typeface="Syne Extra Bold" pitchFamily="34" charset="0"/>
                <a:ea typeface="Syne Extra Bold" pitchFamily="34" charset="0"/>
                <a:cs typeface="Syne Extra Bold" pitchFamily="34" charset="0"/>
              </a:rPr>
              <a:t>Literature Review</a:t>
            </a:r>
            <a:endParaRPr lang="zh-CN" altLang="en-US" sz="44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98" name="矩形"/>
          <p:cNvSpPr>
            <a:spLocks/>
          </p:cNvSpPr>
          <p:nvPr/>
        </p:nvSpPr>
        <p:spPr>
          <a:xfrm rot="0">
            <a:off x="793790" y="6402467"/>
            <a:ext cx="13042820" cy="45350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342900" indent="-34290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750" b="1" i="0" u="none" strike="noStrike" kern="0" cap="none" spc="0" baseline="0">
                <a:solidFill>
                  <a:srgbClr val="D7E5D8"/>
                </a:solidFill>
                <a:latin typeface="Syne" pitchFamily="34" charset="0"/>
                <a:ea typeface="Syne" pitchFamily="34" charset="0"/>
                <a:cs typeface="Syne" pitchFamily="34" charset="0"/>
              </a:rPr>
              <a:t>IJRPR (2025):</a:t>
            </a:r>
            <a:r>
              <a:rPr lang="en-US" altLang="zh-CN" sz="1750" b="0" i="0" u="none" strike="noStrike" kern="0" cap="none" spc="0" baseline="0">
                <a:solidFill>
                  <a:srgbClr val="D7E5D8"/>
                </a:solidFill>
                <a:latin typeface="Syne" pitchFamily="34" charset="0"/>
                <a:ea typeface="Syne" pitchFamily="34" charset="0"/>
                <a:cs typeface="Syne" pitchFamily="34" charset="0"/>
              </a:rPr>
              <a:t> Smart Contact Manager with cloud &amp; email automation.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99" name="矩形"/>
          <p:cNvSpPr>
            <a:spLocks/>
          </p:cNvSpPr>
          <p:nvPr/>
        </p:nvSpPr>
        <p:spPr>
          <a:xfrm rot="0">
            <a:off x="793790" y="6935272"/>
            <a:ext cx="13042820" cy="45350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342900" indent="-34290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750" b="1" i="0" u="none" strike="noStrike" kern="0" cap="none" spc="0" baseline="0">
                <a:solidFill>
                  <a:srgbClr val="D7E5D8"/>
                </a:solidFill>
                <a:latin typeface="Syne" pitchFamily="34" charset="0"/>
                <a:ea typeface="Syne" pitchFamily="34" charset="0"/>
                <a:cs typeface="Syne" pitchFamily="34" charset="0"/>
              </a:rPr>
              <a:t>IJRASET (2024):</a:t>
            </a:r>
            <a:r>
              <a:rPr lang="en-US" altLang="zh-CN" sz="1750" b="0" i="0" u="none" strike="noStrike" kern="0" cap="none" spc="0" baseline="0">
                <a:solidFill>
                  <a:srgbClr val="D7E5D8"/>
                </a:solidFill>
                <a:latin typeface="Syne" pitchFamily="34" charset="0"/>
                <a:ea typeface="Syne" pitchFamily="34" charset="0"/>
                <a:cs typeface="Syne" pitchFamily="34" charset="0"/>
              </a:rPr>
              <a:t> Scalability and modularity in Spring Boot contact systems.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00" name="矩形"/>
          <p:cNvSpPr>
            <a:spLocks/>
          </p:cNvSpPr>
          <p:nvPr/>
        </p:nvSpPr>
        <p:spPr>
          <a:xfrm rot="0">
            <a:off x="793790" y="7468076"/>
            <a:ext cx="13042820" cy="45350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342900" indent="-34290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750" b="1" i="0" u="none" strike="noStrike" kern="0" cap="none" spc="0" baseline="0">
                <a:solidFill>
                  <a:srgbClr val="D7E5D8"/>
                </a:solidFill>
                <a:latin typeface="Syne" pitchFamily="34" charset="0"/>
                <a:ea typeface="Syne" pitchFamily="34" charset="0"/>
                <a:cs typeface="Syne" pitchFamily="34" charset="0"/>
              </a:rPr>
              <a:t>IJEIT (2014):</a:t>
            </a:r>
            <a:r>
              <a:rPr lang="en-US" altLang="zh-CN" sz="1750" b="0" i="0" u="none" strike="noStrike" kern="0" cap="none" spc="0" baseline="0">
                <a:solidFill>
                  <a:srgbClr val="D7E5D8"/>
                </a:solidFill>
                <a:latin typeface="Syne" pitchFamily="34" charset="0"/>
                <a:ea typeface="Syne" pitchFamily="34" charset="0"/>
                <a:cs typeface="Syne" pitchFamily="34" charset="0"/>
              </a:rPr>
              <a:t> Human memory &amp; contact tools.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01" name="矩形"/>
          <p:cNvSpPr>
            <a:spLocks/>
          </p:cNvSpPr>
          <p:nvPr/>
        </p:nvSpPr>
        <p:spPr>
          <a:xfrm rot="0">
            <a:off x="793790" y="8000881"/>
            <a:ext cx="13042820" cy="45350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342900" indent="-34290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750" b="1" i="0" u="none" strike="noStrike" kern="0" cap="none" spc="0" baseline="0">
                <a:solidFill>
                  <a:srgbClr val="D7E5D8"/>
                </a:solidFill>
                <a:latin typeface="Syne" pitchFamily="34" charset="0"/>
                <a:ea typeface="Syne" pitchFamily="34" charset="0"/>
                <a:cs typeface="Syne" pitchFamily="34" charset="0"/>
              </a:rPr>
              <a:t>ResearchGate (2012):</a:t>
            </a:r>
            <a:r>
              <a:rPr lang="en-US" altLang="zh-CN" sz="1750" b="0" i="0" u="none" strike="noStrike" kern="0" cap="none" spc="0" baseline="0">
                <a:solidFill>
                  <a:srgbClr val="D7E5D8"/>
                </a:solidFill>
                <a:latin typeface="Syne" pitchFamily="34" charset="0"/>
                <a:ea typeface="Syne" pitchFamily="34" charset="0"/>
                <a:cs typeface="Syne" pitchFamily="34" charset="0"/>
              </a:rPr>
              <a:t> Intelligent social contact management systems.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280546125"/>
      </p:ext>
    </p:extLst>
  </p:cSld>
  <p:clrMapOvr>
    <a:masterClrMapping/>
  </p:clrMapOvr>
</p:sld>
</file>

<file path=ppt/slides/slide7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"/>
          <p:cNvSpPr>
            <a:spLocks/>
          </p:cNvSpPr>
          <p:nvPr/>
        </p:nvSpPr>
        <p:spPr>
          <a:xfrm rot="0">
            <a:off x="793790" y="2277666"/>
            <a:ext cx="11345823" cy="70877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50" b="1" i="0" u="none" strike="noStrike" kern="0" cap="none" spc="0" baseline="0">
                <a:solidFill>
                  <a:srgbClr val="F0F4F1"/>
                </a:solidFill>
                <a:latin typeface="Syne Extra Bold" pitchFamily="34" charset="0"/>
                <a:ea typeface="Syne Extra Bold" pitchFamily="34" charset="0"/>
                <a:cs typeface="Syne Extra Bold" pitchFamily="34" charset="0"/>
              </a:rPr>
              <a:t>Conclusion &amp; References</a:t>
            </a:r>
            <a:endParaRPr lang="zh-CN" altLang="en-US" sz="44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08" name="矩形"/>
          <p:cNvSpPr>
            <a:spLocks/>
          </p:cNvSpPr>
          <p:nvPr/>
        </p:nvSpPr>
        <p:spPr>
          <a:xfrm rot="0">
            <a:off x="793790" y="3326605"/>
            <a:ext cx="4536518" cy="56697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4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550" b="1" i="0" u="none" strike="noStrike" kern="0" cap="none" spc="0" baseline="0">
                <a:solidFill>
                  <a:srgbClr val="F0F4F1"/>
                </a:solidFill>
                <a:latin typeface="Syne Extra Bold" pitchFamily="34" charset="0"/>
                <a:ea typeface="Syne Extra Bold" pitchFamily="34" charset="0"/>
                <a:cs typeface="Syne Extra Bold" pitchFamily="34" charset="0"/>
              </a:rPr>
              <a:t>Conclusion:</a:t>
            </a:r>
            <a:endParaRPr lang="zh-CN" altLang="en-US" sz="35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09" name="矩形"/>
          <p:cNvSpPr>
            <a:spLocks/>
          </p:cNvSpPr>
          <p:nvPr/>
        </p:nvSpPr>
        <p:spPr>
          <a:xfrm rot="0">
            <a:off x="793790" y="4233743"/>
            <a:ext cx="13042820" cy="45350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3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D7E5D8"/>
                </a:solidFill>
                <a:latin typeface="Syne" pitchFamily="34" charset="0"/>
                <a:ea typeface="Syne" pitchFamily="34" charset="0"/>
                <a:cs typeface="Syne" pitchFamily="34" charset="0"/>
              </a:rPr>
              <a:t>Smart Contact Manager is a secure, efficient solution bridging academic learning with real-world needs.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10" name="矩形"/>
          <p:cNvSpPr>
            <a:spLocks/>
          </p:cNvSpPr>
          <p:nvPr/>
        </p:nvSpPr>
        <p:spPr>
          <a:xfrm rot="0">
            <a:off x="793790" y="4942402"/>
            <a:ext cx="13042820" cy="45350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3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D7E5D8"/>
                </a:solidFill>
                <a:latin typeface="Syne" pitchFamily="34" charset="0"/>
                <a:ea typeface="Syne" pitchFamily="34" charset="0"/>
                <a:cs typeface="Syne" pitchFamily="34" charset="0"/>
              </a:rPr>
              <a:t>Key highlights: OTP login, CSF/vCard portability, email automation.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11" name="矩形"/>
          <p:cNvSpPr>
            <a:spLocks/>
          </p:cNvSpPr>
          <p:nvPr/>
        </p:nvSpPr>
        <p:spPr>
          <a:xfrm rot="0">
            <a:off x="793790" y="5736074"/>
            <a:ext cx="4536518" cy="56697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4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550" b="1" i="0" u="none" strike="noStrike" kern="0" cap="none" spc="0" baseline="0">
                <a:solidFill>
                  <a:srgbClr val="F0F4F1"/>
                </a:solidFill>
                <a:latin typeface="Syne Extra Bold" pitchFamily="34" charset="0"/>
                <a:ea typeface="Syne Extra Bold" pitchFamily="34" charset="0"/>
                <a:cs typeface="Syne Extra Bold" pitchFamily="34" charset="0"/>
              </a:rPr>
              <a:t>References:</a:t>
            </a:r>
            <a:endParaRPr lang="zh-CN" altLang="en-US" sz="35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12" name="矩形"/>
          <p:cNvSpPr>
            <a:spLocks/>
          </p:cNvSpPr>
          <p:nvPr/>
        </p:nvSpPr>
        <p:spPr>
          <a:xfrm rot="0">
            <a:off x="793790" y="6643211"/>
            <a:ext cx="13042820" cy="45350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342900" indent="-34290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750" b="0" i="0" u="none" strike="noStrike" kern="0" cap="none" spc="0" baseline="0">
                <a:solidFill>
                  <a:srgbClr val="D7E5D8"/>
                </a:solidFill>
                <a:latin typeface="Syne" pitchFamily="34" charset="0"/>
                <a:ea typeface="Syne" pitchFamily="34" charset="0"/>
                <a:cs typeface="Syne" pitchFamily="34" charset="0"/>
              </a:rPr>
              <a:t>IJRPR (2025) – Smart Contact Manager research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13" name="矩形"/>
          <p:cNvSpPr>
            <a:spLocks/>
          </p:cNvSpPr>
          <p:nvPr/>
        </p:nvSpPr>
        <p:spPr>
          <a:xfrm rot="0">
            <a:off x="793790" y="7176016"/>
            <a:ext cx="13042820" cy="45350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342900" indent="-34290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750" b="0" i="0" u="none" strike="noStrike" kern="0" cap="none" spc="0" baseline="0">
                <a:solidFill>
                  <a:srgbClr val="D7E5D8"/>
                </a:solidFill>
                <a:latin typeface="Syne" pitchFamily="34" charset="0"/>
                <a:ea typeface="Syne" pitchFamily="34" charset="0"/>
                <a:cs typeface="Syne" pitchFamily="34" charset="0"/>
              </a:rPr>
              <a:t>IJRASET (2024) – Spring Boot integration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14" name="矩形"/>
          <p:cNvSpPr>
            <a:spLocks/>
          </p:cNvSpPr>
          <p:nvPr/>
        </p:nvSpPr>
        <p:spPr>
          <a:xfrm rot="0">
            <a:off x="793790" y="7708821"/>
            <a:ext cx="13042820" cy="45350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342900" indent="-34290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750" b="0" i="0" u="none" strike="noStrike" kern="0" cap="none" spc="0" baseline="0">
                <a:solidFill>
                  <a:srgbClr val="D7E5D8"/>
                </a:solidFill>
                <a:latin typeface="Syne" pitchFamily="34" charset="0"/>
                <a:ea typeface="Syne" pitchFamily="34" charset="0"/>
                <a:cs typeface="Syne" pitchFamily="34" charset="0"/>
              </a:rPr>
              <a:t>IJEIT (2014) – Human Memory &amp; Contact Management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15" name="矩形"/>
          <p:cNvSpPr>
            <a:spLocks/>
          </p:cNvSpPr>
          <p:nvPr/>
        </p:nvSpPr>
        <p:spPr>
          <a:xfrm rot="0">
            <a:off x="793790" y="8241625"/>
            <a:ext cx="13042820" cy="45350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342900" indent="-34290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750" b="0" i="0" u="none" strike="noStrike" kern="0" cap="none" spc="0" baseline="0">
                <a:solidFill>
                  <a:srgbClr val="D7E5D8"/>
                </a:solidFill>
                <a:latin typeface="Syne" pitchFamily="34" charset="0"/>
                <a:ea typeface="Syne" pitchFamily="34" charset="0"/>
                <a:cs typeface="Syne" pitchFamily="34" charset="0"/>
              </a:rPr>
              <a:t>ResearchGate (2012) – Intelligent Social Contact Tools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692216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Theme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</a:theme>
</file>

<file path=ppt/theme/theme2.xml><?xml version="1.0" encoding="utf-8"?>
<a:theme xmlns:a="http://schemas.openxmlformats.org/drawingml/2006/main" name="notesMaster1">
  <a:themeElements>
    <a:clrScheme name="notesMaster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esMaster1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notesMaster1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</a:theme>
</file>

<file path=docProps/app.xml><?xml version="1.0" encoding="utf-8"?>
<Properties xmlns="http://schemas.openxmlformats.org/officeDocument/2006/extended-properties">
  <Template>Normal.eit</Template>
  <TotalTime>5</TotalTime>
  <Application>Yozo_Office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cp:lastModifiedBy>root</cp:lastModifiedBy>
  <cp:revision>1</cp:revision>
  <dcterms:created xsi:type="dcterms:W3CDTF">2025-09-08T08:13:57Z</dcterms:created>
  <dcterms:modified xsi:type="dcterms:W3CDTF">2025-09-08T06:05:08Z</dcterms:modified>
</cp:coreProperties>
</file>